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питаться
</a:t>
            </a:r>
            <a:endParaRPr lang="en-US" sz="4396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Словарь, советы и привычки для здорового выбора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 тема для английского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еды близка школьникам и помогает говорить по-английски о привычках, режиме дня и выборе продуктов. Она развивает словарь, аргументацию, чтение этикеток и умение давать короткие рекомендации на практике.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 Vocabulary on Food and Nutrition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уверенно называть vegetables, fruit, grains, dairy products and protein foods. Эта лексика помогает описывать состав рациона, сравнивать блюда и объяснять, какие продукты нужны организму ежедневно.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protein, fats, carbohydrates, vitamins, minerals, sugar, salt and fiber позволяют говорить не только о вкусе, но и о пользе еды. С их помощью легко объяснять, почему один продукт полезнее другого.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skip breakfast, to have a snack, to eat in moderation и to cut down on sugar описывают повседневные привычки подростка. Они делают речь точнее и естественнее.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choose fresh food и to follow a healthy diet помогают обсуждать личные решения, режим питания и ответственность за здоровье. Это важная база для устных ответов и мини-эссе.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базовой лексики позволяет строить и короткие, и развернутые ответы. Чем точнее словарь, тем легче объяснить свой рацион, сравнить варианты и дать совет однокласснику.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Groups and Their Functions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продуктов помогают увидеть, какую роль играет каждый компонент рациона.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продуктов выполняют разные функции, поэтому здоровое питание строится на разнообразии и правильных пропорциях.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balanced diet.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сбалансированного рациона, основанная на общих принципах healthy eating.
</a:t>
            </a:r>
            <a:endParaRPr lang="en-US" sz="68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Fill Most of a Healthy Diet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принцип: основа рациона должна быть простой, разнообразной и богатой питательными веществами.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овощей, фруктов и цельных продуктов, тем легче соблюдать умеренность и избегать пустых калорий.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Protein: Growth, Repair, and Strength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белок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помогает организму расти, восстанавливать ткани и поддерживать иммунную систему. Для подростков это особенно важно в период активного обучения, спорта и физического развития.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Хорошими источниками белка считаются eggs, chicken, fish, cottage cheese, yogurt, beans, lentils and tofu. Важно не полагаться только на один продукт, а чередовать разные варианты.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белок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полезно получать белок в течение всего дня: на breakfast, lunch and dinner. Так легче поддерживать сытость, концентрацию и равномерное поступление питательных веществ.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тарелке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белковые продукты лучше сочетать с овощами, цельными злаками и водой. Тогда блюдо становится более полноценным и помогает избежать однообразного питания.
</a:t>
            </a:r>
            <a:endParaRPr lang="en-US" sz="9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материала по nutrition and energy balance.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учебы, спорта и повседневной активности важнее выбирать продукты, которые поддерживают энергию стабильно, а не дают короткий всплеск.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углеводов обычно выделяют: сложные дают более ровную и длительную энергию, а простые — кратковременный эффект.
</a:t>
            </a:r>
            <a:endParaRPr lang="en-US" sz="2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snacks and nutrition.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Snacks and Less Healthy Choices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какие перекусы лучше насыщают и дают больше пользы.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перекус снижает голод без лишнего сахара и соли, а также помогает дольше сохранять концентрацию и работоспособность.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сбалансированный прием пищи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выбора продуктов для полноценной тарелки.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90" y="1605273"/>
            <a:ext cx="267075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939" y="1605458"/>
            <a:ext cx="22237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напитки в повседневном питании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вода лучше всего утоляет жажду и поддерживает пищеварение, кровообращение и концентрацию. Для школьного дня это самый надежный и безопасный выбор.
</a:t>
            </a:r>
            <a:endParaRPr lang="en-US" sz="131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Несладкий чай тоже может быть частью ежедневного рациона. Он не перегружает организм сахаром и подходит как более спокойная альтернатива сладким напиткам.
</a:t>
            </a:r>
            <a:endParaRPr lang="en-US" sz="1259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ограничить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Газировка, пакетированные соки и энергетические напитки содержат много сахара и хуже утоляют жажду. Они дают лишние калории без заметной пользы для организма.
</a:t>
            </a:r>
            <a:endParaRPr lang="en-US" sz="122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на учебный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питье в школе помогает сохранять внимание, память и физическую активность. Лучше пить понемногу в течение дня, а не ждать сильной жажды.
</a:t>
            </a:r>
            <a:endParaRPr lang="en-US" sz="13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Read Food Labels in English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ингредиентов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раздел ingredients: он показывает, из чего сделан продукт. Чем короче и понятнее список, тем легче оценить качество состава и заметить лишние добавки.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nutrition facts обычно указаны calories, sugar, salt и saturated fat. Эти данные помогают сравнивать похожие продукты и понимать, насколько они подходят для ежедневного рациона.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Serving size важен, потому что цифры на упаковке относятся именно к одной порции. Если съесть больше, реальное количество сахара, соли и калорий тоже увеличится.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contains added sugar, high in salt, low-fat и no added sugar помогают быстро оценить продукт. Лучше не полагаться только на яркую упаковку и рекламные обещания.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годности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before date показывает, до какого момента продукт сохраняет качество. Эта надпись особенно важна для молочных продуктов, хлеба и готовых перекусов, которые часто покупают школьники.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«питание подростков», без реальных статистических данных.
</a:t>
            </a:r>
            <a:endParaRPr lang="en-US" sz="62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in Teenagers’ Eating Habits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диагноз, а типичные повседневные привычки, которые особенно легко формируются при плотном учебном графике и постоянной нехватке времени.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сладкие напитки и недостаток овощей; вместе с нерегулярным режимом они сильнее всего снижают качество питания подростков.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режим питания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Утро: breakfast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запускает день и помогает сохранить внимание на первых уроках. Он должен быть питательным, но не слишком тяжёлым, чтобы не вызывать сонливость.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День: lunch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даёт основную часть энергии на вторую половину дня. В это время особенно полезны белок, овощи и сложные углеводы, поддерживающие работоспособность.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Вечер: dinner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лучше делать более лёгким и не слишком поздним. Такой режим помогает организму восстановиться ночью и не перегружает пищеварение перед сном.
</a:t>
            </a:r>
            <a:endParaRPr lang="en-US" sz="10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меню на один день для 10-классника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показывает, как распределить продукты по приёмам пищи так, чтобы сохранить баланс, разнообразие и удобство для школьного дня.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приёме пищи есть своя роль: завтрак даёт старт, обед насыщает, перекус удерживает сытость, а ужин остаётся лёгким.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общим принципам сбалансированного питания для подростков.
</a:t>
            </a:r>
            <a:endParaRPr lang="en-US" sz="7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витамины и минералы для подростков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необходим для крепких костей и зубов. Особенно он важен в подростковом возрасте, когда организм активно растёт, а опорно-двигательная система продолжает формироваться.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помогает переносить кислород в крови и поддерживает концентрацию внимания. Его недостаток может снижать выносливость, поэтому важно регулярно включать в рацион продукты с этим элементом.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помогает усваивать кальций и поддерживает здоровье костей. Он особенно важен при малом количестве солнечного света и должен поступать из пищи и других источников.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необходим для нормальной работы щитовидной железы, которая влияет на обмен веществ и уровень энергии. Для школьников это особенно важно в период интенсивной умственной нагрузки.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рационального питания; условные значения для наглядного сравнения.
</a:t>
            </a:r>
            <a:endParaRPr lang="en-US" sz="56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Sugar and Salt: Why Balance Matters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избыток сладкого и солёного влияет не только на вкус, но и на поведение: усиливает желание перекусывать и затрудняет контроль порций.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важнее запретов: чем выше ежедневный избыток сахара и соли, тем слабее устойчивость энергии и самоконтроль в питании.
</a:t>
            </a:r>
            <a:endParaRPr lang="en-US" sz="11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продукта в магазине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перед покупкой: от осознанного запроса до проверки состава и срока годности.
</a:t>
            </a:r>
            <a:endParaRPr lang="en-US" sz="10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Physical Activity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спорта организму нужно восполнить воду и энергию. Если этого не сделать вовремя, утомление сохраняется дольше, а восстановление идёт медленнее.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 белок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сочетание углеводов и белка: оно помогает восстановить мышцы и вернуть силы. Такой вариант подходит и после тренировки, и после активной прогулки.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банан с йогуртом, бутерброд с курицей или вода с фруктом. Эти продукты просты, доступны и не перегружают организм лишним сахаром или жиром.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режимом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образ жизни, тем важнее регулярное питание и питьевой режим. Движение и рацион должны дополнять друг друга, а не существовать отдельно.
</a:t>
            </a:r>
            <a:endParaRPr lang="en-US" sz="10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Everyday Habits for Teenagers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9251" y="1574025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воду регулярно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вода лучше всего поддерживает концентрацию, особенно во время уроков и подготовки домашних заданий. Если пить понемногу в течение дня, легче сохранять работоспособность.
</a:t>
            </a:r>
            <a:endParaRPr lang="en-US" sz="1246" dirty="0"/>
          </a:p>
        </p:txBody>
      </p:sp>
      <p:sp>
        <p:nvSpPr>
          <p:cNvPr id="12" name="Text 3"/>
          <p:cNvSpPr txBox="1"/>
          <p:nvPr/>
        </p:nvSpPr>
        <p:spPr>
          <a:xfrm>
            <a:off x="3460249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пропускайте завтрак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начать день без резкого чувства голода и снижает риск переедания позже. Даже простой вариант полезнее, чем полное отсутствие утреннего приёма пищи.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579214" y="3379749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Ограничивайте сладкие 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Газировка и пакетированные напитки дают много сахара, но плохо утоляют жажду. Если заменить их водой или несладким чаем, питание становится заметно полезнее.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3460250" y="3379724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Спите достаточно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влияет на аппетит, настроение и способность учиться. Когда подросток высыпается, ему легче соблюдать режим, делать более разумный выбор и не тянуться к лишним перекусам.
</a:t>
            </a:r>
            <a:endParaRPr lang="en-US" sz="1298" dirty="0"/>
          </a:p>
        </p:txBody>
      </p:sp>
      <p:sp>
        <p:nvSpPr>
          <p:cNvPr id="15" name="Text 6"/>
          <p:cNvSpPr txBox="1"/>
          <p:nvPr/>
        </p:nvSpPr>
        <p:spPr>
          <a:xfrm>
            <a:off x="6341256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Берите перекус в школу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Фрукт, йогурт или орехи помогают не зависеть от случайных сладостей и чипсов. Такой перекус удобен, если между уроками длинный перерыв.
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 — выбор на каждый день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строится на простых, но устойчивых решениях: больше воды, меньше сахара, регулярные приёмы пищи и разумный выбор продуктов. Именно так формируется здоровье и уверенность.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2026-05-31T15:31:59Z</dcterms:created>
  <dcterms:modified xsi:type="dcterms:W3CDTF">2026-05-31T15:31:59Z</dcterms:modified>
</cp:coreProperties>
</file>