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бессоюзные предложения: что это такое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части связаны без союзов и как выбрать знак препинания.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бессоюзные предложения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часто звучат в речи, встречаются в пословицах, заголовках и художественных текстах. Они помогают быстро передать событие, перечисление, объяснение или резкий поворот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бессоюзного сложного предложения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нет союзов и союзных слов: и, а, но, потому что, когда. Связь передаётся смыслом и интонацией.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части могут выражать перечисление, причину, пояснение, следствие или противопоставление. Именно это помогает понять, какой знак нужен.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БСП есть две или больше грамматических основ. Каждая часть содержит свою основу и сохраняет смысловую самостоятельность.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части БСП на схеме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основы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каждую грамматическую основу показывают отдельно. Так видно, что перед нами не одно простое предложение, а несколько частей с разными основами.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между частями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ставят нужный знак: запятую, двоеточие, тире или точку с запятой. Схема помогает заметить связь по смыслу, даже если союзов нет.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бывают между частями БСП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 того, как связаны части по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связи ведёт к разным знакам; сначала нужно понять отношения между частями, потом ставить знак.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знаках препинания в бессоюзных сложных предложениях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бессоюзном сложном предложении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ставится, когда части просто перечисляются или последовательно сообщают факты. Между ними слышится короткая пауза, а смысл близок к союзу 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часто встречается в цепочке событий: наступил вечер, зажглись фонари, улица стала тихой. Предложение звучит легко и быстро.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подходит, если части короткие и не требуют пояснения или вывода. Она помогает передать смену действий без лишнего усложнения.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 запятой: когда части длинные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запятые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частях уже стоят запятые, простой запятой легко запутать читателя. Точка с запятой делает границу заметнее и понятнее.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каждая часть распространённая, предложение становится тяжёлым для чтения. Точка с запятой помогает разделить большие смысловые отрезки.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этот знак чаще встречается в описаниях и длинных перечислениях. Он сохраняет ясность, когда одной запятой уже не обойтись.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встречаются в БСП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наиболее типичные знаки, которые ученики встречают в упражнениях по БСП.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запятая и тире: они лучше всего передают перечисление, следствие и резкий переход мысли.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теме «Бессоюзные сложные предложения»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в БСП: пояснение и причина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ставят, если вторая часть раскрывает смысл первой. Она словно отвечает на вопрос: что именно имеется в виду?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уместен и тогда, когда вторая часть называет причину. Подсказками могут быть слова а именно, потому что, вот почему.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 смыслу: я понял одно: пора уходить. Двоеточие показывает, что вторая часть объясняет или уточняет первую.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в БСП: следствие, вывод, резкая перемена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показать следствие: одна часть вытекает из другой. Смысл часто можно передать словами так что или поэтому.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ставят и тогда, когда вторая часть звучит как вывод. Тире делает связь между частями очень заметной и энергичной.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тире используют при резкой смене событий. Пауза ощущается сильнее, чем при запятой, поэтому переход звучит неожиданно.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 смыслу: потемнело — мы поспешили домой. Такой вариант передаёт быстроту реакции и чёткую причинно-следственную связь.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знака препинания в БСП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определения знака зависит от грамматической основы, количества частей и смысловой связи между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БСП от сложносочинённого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союз — это важная 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части обычно соединены союзом: и, а, но, да. Если союз явно стоит между частями, это не бессоюзное предложение.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БСП союза нет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предложении части связываются не союзом, а смыслом и интонацией. Каждая часть сохраняет свою грамматическую основу и остаётся самостоятельной.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не заменяет правило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ориентируются только на паузу в речи и ошибаются. Важно не просто услышать остановку, а определить, чем именно связаны части предложения.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проверяем структуру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виды предложений, нужно найти основы и посмотреть, есть ли союз. Только после этого выбирают нужный знак препинания и объясняют связь.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в пословицах, заголовках и коротких текстах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звучит кратко и точно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строятся как бессоюзные предложения. Короткие части делают мысль особенно чёткой и запоминающейся. Поэтому такие фразы легко произнести, понять и повторить без лишних слов.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привлекает внимание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новостных заголовках бессоюзные предложения помогают передать главное быстро. Короткая форма делает текст более сильным и выразительным, а читатель сразу понимает, о чём идёт речь.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реплика звучит живо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сценках, комиксах и художественных фразах БСП создают ощущение движения. Они подходят там, где нужно показать резкую смену событий, эмоции или неожиданную развязку.
</a:t>
            </a:r>
            <a:endParaRPr lang="en-US" sz="10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союзного и бессоюзного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одинаковый смысл можно передать разными способами построения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предложений могут быть близки по смыслу, но способ связи частей и выбор знака препинания у них различаются.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БСП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не найти грамматические основы. Если основы не выделены, невозможно понять, сколько частей в предложении и где проходит граница между ними.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выбором знака: запятую ставят вместо тире или двоеточия. Это происходит, когда не определяют, есть ли причина, вывод или пояснение.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— путаница в смысле. Ученики часто принимают следствие за перечисление или наоборот, хотя именно смысл подсказывает нужный знак препинания.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смешение БСП со сложносочинённым предложением. Если не проверить наличие союза, легко принять разные типы предложений за один и тот же.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выбирают в учебных примерах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задания обычно строятся от простого к более сложному, поэтому сначала встречаются короткие конструкции, а затем — предложения с более тонкой смысловой связью.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работают с запятой и тире: эти знаки проще связать с понятным смыслом. Двоеточие и точка с запятой требуют более внимательного анализа.
</a:t>
            </a:r>
            <a:endParaRPr lang="en-US" sz="121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упражнениям по теме БСП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пунктуационного разбора бессоюзного предложения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границы частей и выбрать знак препинания по смыслу и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бессоюзные предложения в речи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помогают передать цепочку действий без лишних слов. Из-за коротких частей текст звучит динамично и легко показывает, как одно событие сменяет другое.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и сжатость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делают речь более плотной и яркой. Они особенно полезны, когда важно сказать много, но не растягивать фразу и не перегружать её союзами.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хорошо передают напряжение, неожиданность и резкий поворот мысли. Пауза между частями помогает читателю услышать интонацию и понять эмоциональный оттенок высказывания.
</a:t>
            </a:r>
            <a:endParaRPr lang="en-US" sz="1367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коротких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объявлениях, заголовках и небольших описаниях БСП экономят место и делают текст яснее. Краткая форма помогает быстро выделить главное и не потерять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чаще всего помогают выбрать правильный смысловой вариант в бессоюзном предложении.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русского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правила проще, когда знаки связывают с типом смысла: перечисление, пояснение, следствие или длинные части. Это помогает быстро применять правило на 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сложных бессоюзных предложениях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состоят из нескольких грамматических основ и связываются смыслом, а не союзами. Если научиться видеть отношения между частями, пунктуация станет понятной и логичной.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2026-05-22T19:08:42Z</dcterms:created>
  <dcterms:modified xsi:type="dcterms:W3CDTF">2026-05-22T19:08:42Z</dcterms:modified>
</cp:coreProperties>
</file>