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островное государство Восточной Азии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стране островов, традиций и высоких технологий.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Япония и почему это важно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лежит дугой у восточных берегов Азии и омывается несколькими морями и Тихим океаном. Её положение влияет на природу, транспорт, экономику и даже на частые землетрясения, с которыми страна научилась жить и развиваться.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 Японии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горы и холмы, поэтому населению приходится размещаться на узких равнинах у побережья и в долинах рек, где удобнее строить города, дороги и сельские поселения.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холмы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высокой точкой страны считается вулкан Фудзи, достигающий 3776 метров. Он не только заметный ориентир на карте, но и один из самых узнаваемых природных символов Японии.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 — высшая точка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много лесов, рек, вулканов и горячих источников. Эти особенности делают природу Японии разнообразной и помогают понять, почему здесь так тесно связаны рельеф, климат и образ жизни людей.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горячие источники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северном Хоккайдо зима холоднее, а на южных островах, например на Окинаве, климат тёплый и влажный. Поэтому природные условия и занятия людей сильно отличаются от региона к региону.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Японии по численности населения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тянутся главным образом вдоль побережья острова Хонсю, где сосредоточены транспорт, работа и деловая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Токио, а остальные центры образуют плотную городскую цепь на востоке и юге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данным, указанным в плане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 — столица, мегаполис и центр страны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Токио расположены правительство, важные государственные учреждения и дипломатические представительства. Именно здесь принимаются ключевые решения, влияющие на жизнь всей страны и её связь с другими государствами.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небоскрёбы и скоростные поезда соседствуют с историческими кварталами, парками и храмами. Благодаря этому Токио показывает, как в Японии сочетаются новизна и уважение к прошлому.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мегаполис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 крупнейших городов мира по масштабу деловой активности, транспорту и числу жителей. Токио объединяет банки, университеты, музеи и штаб-квартиры международных компаний.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Японии от древнего государства к современной державе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ключевых этапов развития Японии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Самураи, сёгуны и порядок в старой Японии
</a:t>
            </a:r>
            <a:endParaRPr lang="en-US" sz="2924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Самураи служили своим господам и были важной частью феодального общества. Их роль выходила за рамки войны: они влияли на нормы поведения, воспитание и представления о чести.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сословие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старой Японии не исчезли вместе с феодальной эпохой. Они по-прежнему влияют на отношение к труду, к старшим и к личной ответственности перед коллективом.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 культуре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Бусидо учил верности, мужеству, дисциплине и уважению к долгу. Эти качества стали важной частью японского характера и заметны в культуре, литературе и боевых искусствах.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бусидо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Сёгун формально управлял страной от имени императора, но именно в его руках сосредотачивалась реальная политическая сила. Такая система определяла порядок в государстве на протяжении веков.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сёгуна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Японии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Ханами: весна под цветущей сакурой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японцы выходят в парки и сады, чтобы любоваться цветением сакуры. Ханами объединяет семьи, друзей и коллег, а сама традиция напоминает о красоте короткого момента и внимании к природе.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цветы и каллиграфия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церемония, икебана и каллиграфия учат спокойствию, точности и уважению к форме. Эти искусства ценятся не только за красоту, но и за внутреннюю сосредоточенность, которую они воспитывают.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мацури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города и посёлки оживают во время мацури. Улицы украшают фонарями, звучит музыка, проходят танцы, а рядом появляются лавки с угощениями, создавая яркую и дружелюбную атмосферу праздника.
</a:t>
            </a:r>
            <a:endParaRPr lang="en-US" sz="9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Японии и их 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природные, культурные и кулинарные образы стали узнаваемыми знаками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Японии соединяют природу, традиции и современную культуру, поэтому страна легко узнаваема во всём мире.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культуре Японии из плана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Японии: ведущие отрасли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качество производства, научные разработки и тесную связь с мировыми рынками.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отрасли делают Японию одним из лидеров мировой промышленности и экспорта.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отраслей по материалам плана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11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45741"/>
            <a:ext cx="658031" cy="5264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45741"/>
            <a:ext cx="658030" cy="5264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которыми известна Япония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стали символом японской точности и надёжности. Они связывают крупнейшие города, помогают экономить время и показывают, как инженерные решения могут работать быстро и безопасно.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заводы широко используют роботов для сборки, контроля качества и упаковки. Это повышает производительность, снижает число ошибок и помогает выпускать сложную технику на высоком уровне.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Фото- и видеотехника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Фотоаппараты, объективы и другая техника японских брендов известны во всём мире. Их ценят за точность, удобство и высокое качество изображения, которое важно и для любителей, и для профессионалов.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развлечения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сильно повлияла на рынок видеоигр и домашних приставок. Такие компании, как Nintendo и Sony, создали продукты, которые стали частью детства и досуга миллионов людей в разных странах.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японских городах развиваются энергосбережение, автоматизация и цифровые сервисы. Современные решения помогают экономить ресурсы, улучшать транспорт и делать жизнь удобнее для жителей больших мегаполисов.
</a:t>
            </a:r>
            <a:endParaRPr lang="en-US" sz="11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и движение в городах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Японии очень плотная и работает по строгому расписанию. Она соединяет крупные города и пригороды, поэтому многие жители выбирают поезд как самый удобный способ передвижения.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синкансэн известны высокой скоростью и комфортом. Они позволяют быстро добираться между удалёнными районами страны и стали одним из самых узнаваемых символов японского транспорта.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школ, станций и жилых кварталов часто можно увидеть пешеходов и велосипедистов. Такие маршруты удобны для коротких поездок и поддерживают спокойный ритм городской жизни.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и велосипедные маршруты
</a:t>
            </a:r>
            <a:endParaRPr lang="en-US" sz="1103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особенно важны метро, автобусы и пригородные электрички. Они помогают справляться с большим потоком пассажиров и делают ежедневные поездки более организованными и предсказуемыми.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кухня и особенности питания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в которой важна каждая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еда часто выглядит очень аккуратно: порции небольшие, а продукты подобраны так, чтобы хорошо сочетаться по вкусу и цвету. На столе можно увидеть рис, рыбу, овощи и водоросли. Такая подача делает приём пищи спокойным и красивым.
</a:t>
            </a:r>
            <a:endParaRPr lang="en-US" sz="104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супа до суши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блюда японской кухни известны далеко за пределами страны. Рамен, мисо-суп, удон, тэмпура, суши и онигири отличаются составом и способом приготовления, но везде заметно внимание к свежести продуктов и точности рецепта.
</a:t>
            </a:r>
            <a:endParaRPr lang="en-US" sz="113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часть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еда связана не только с сытостью, но и с традицией. Сезонность продуктов, уважение к природе и аккуратность в сервировке помогают сохранить особый стиль питания. Поэтому японская кухня стала узнаваемой во всём мире.
</a:t>
            </a:r>
            <a:endParaRPr lang="en-US" sz="11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в Японии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распределены неравномерно: особенно часто страна сталкивается с землетрясениями и последствиями подводных толчков. Поэтому здесь заранее готовят здания, службы и 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риск, тем важнее профилактика: в Японии безопасность строят на прочных домах, предупреждении и регулярных тренировках.
</a:t>
            </a:r>
            <a:endParaRPr lang="en-US" sz="120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Japan Meteorological Agency и Cabinet Office, Government of Japan; без точных процентных данных, 2025
</a:t>
            </a:r>
            <a:endParaRPr lang="en-US" sz="10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учебный год в Японии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школьные правила формируют привычки ответственности, аккуратности и работы в коллективе.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не только организуют день, но и учат самостоятельности, уважению к труду и вниманию к общему пространству.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Ministry of Education, Culture, Sports, Science and Technology of Japan (MEXT)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язык и письменность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 используется для японских слов и грамматических форм. Она помогает писать окончания, служебные части речи и простые слова, поэтому без неё невозможно представить повседневный текст.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письменность кажется сложной, но она помогает очень точно передавать значение. Поэтому её изучают в школе с ранних лет, а грамотность считается важной частью образования.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обучении и культуре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Катакана часто нужна для иностранных слов, названий и звуковых эффектов, а кандзи передают смысл слов и понятий. Вместе эти системы делают письмо точным и выразительным.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Катакана и кандзи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культура Японии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 манга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аниме и манга рассказывают о дружбе, приключениях и выборе. Они нравятся детям и подросткам в разных странах, потому что сочетают яркие образы, эмоции и понятные жизненные ситуации.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стиль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поп-культура влияет на кино, дизайн, одежду и оформление товаров. Она помогает людям по-новому взглянуть на творчество, а Японию делает заметной и узнаваемой в современной культуре.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персонажи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 вроде Pokémon и Naruto стали известны далеко за пределами Японии. Их персонажи живут в играх, мультфильмах, игрушках и сувенирах, создавая целые миры, которые легко узнают по всему миру.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обычный день в Японии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ритм буднего дня и отдыха на основе описания повседневной жизни в 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современном мире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экспорт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поставляет в разные страны автомобили, электронику, оборудование и технику. Благодаря качеству продукции и сильной промышленности она остаётся заметным участником мировой экономики.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исследования и инженерные разработки помогают развивать транспорт, роботов, энергосбережение и цифровые сервисы. Это делает страну важным партнёром в сфере новых решений.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туризм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приезжают в Японию ради храмов, современных городов, музеев, кухни и фестивалей. Страна привлекает гостей сочетанием старинных традиций и удобной современной среды.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сотрудничество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участвует в международных проектах, образовательных обменах и помощи при стихийных бедствиях. Такое сотрудничество укрепляет её роль в мире и показывает ответственность перед другими странами.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страна баланса и контрастов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объединяет островную географию, сильную экономику, богатые традиции и современные технологии. Именно поэтому она остаётся одной из самых интересных стран мира для изучения и путешествий.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2026-06-02T14:11:07Z</dcterms:created>
  <dcterms:modified xsi:type="dcterms:W3CDTF">2026-06-02T14:11:07Z</dcterms:modified>
</cp:coreProperties>
</file>