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двузначных чисел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вычитать быстро, точно и без лишних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Двузначные числа: вспомним главное
</a:t>
            </a:r>
            <a:endParaRPr lang="en-US" sz="360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состоит из десятков и единиц. Если не путать разряды, вычитание становится понятным. А когда не хватает единиц, один десяток легко превращается в десять единиц.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вычесть число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показывает, сколько останется, если часть убрать. После него число всегда уменьшается, поэтому ответ не может быть больше первого числа.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вычитают десятки, число становится меньше сразу на крупную часть. Например, 53 − 20 = 33, потому что убрали два десятка.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вычитают единицы, меняется только последняя цифра. Например, 53 − 5 = 48. Здесь удобно считать по маленьким шагам, чтобы не сбиться.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64 по разрядам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64 состоит из 6 десятков и 4 единиц. Если вычесть 3, уменьшаются только единицы, а десятки остаются на месте. Это самый спокойный вариант.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десятки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вычесть 20, уменьшаются десятки. Тогда единицы не меняются, а число становится меньше сразу на два десятка. Так разряды помогают считать без путаницы.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без перехода через десяток
</a:t>
            </a:r>
            <a:endParaRPr lang="en-US" sz="321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уменьшаемом единиц не меньше, чем в вычитаемом, можно вычитать сразу. Сначала смотрят на единицы, а потом уже на десятки.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такого счёта: 78 − 5 = 73, 46 − 12 = 34, 95 − 30 = 65. Здесь ничего не приходится занимать у десятков.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 тем, что все действия идут спокойно и по порядку. Главное — аккуратно записывать разряды и не торопиться, даже если пример кажется лёгким.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без перехода
</a:t>
            </a:r>
            <a:endParaRPr lang="en-US" sz="28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примеров, где не нужно занимать десяток.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переход через десяток
</a:t>
            </a:r>
            <a:endParaRPr lang="en-US" sz="3258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десяток нужен, если единиц в уменьшаемом меньше, чем нужно вычесть. Тогда одной цифры не хватает, и приходится брать помощь у десятков.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примерах 42 − 8, 61 − 7, 53 − 6 без обмена считать неудобно. Один десяток превращают в 10 единиц, и всё становится яснее.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хитрость, а удобный способ счёта. Он помогает не запутаться и не забыть, откуда взялись дополнительные единицы. Математика любит порядок!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с переходом
</a:t>
            </a:r>
            <a:endParaRPr lang="en-US" sz="29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случаев, когда единиц в числе не хватает.
</a:t>
            </a:r>
            <a:endParaRPr lang="en-US" sz="10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обмен десятка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42 один десяток можно обменять на 10 единиц. Тогда получится 3 десятка и 12 единиц. Теперь из 12 единиц легко вычесть 8, и счёт идёт без спешки.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вычитания 8 единиц остаётся 4 единицы, а десятков — 3. Поэтому ответ получается 34. Такой обмен похож на маленький математический фокус, только совершенно честный.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60874" y="2069225"/>
            <a:ext cx="506363" cy="578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 сложением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получилось 58 − 17 = 41, можно проверить ответ сложением. Добавляем вычтенное число к результату и смотрим, вернёмся ли к началу.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обратное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выглядит так: 41 + 17 = 58. Если сумма совпала с уменьшаемым, значит, вычитание выполнено верно. Ошибка сразу становится заметной.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Поймай ошибку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связаны, как два друга в паре. Такая проверка помогает заметить промах, даже если он спрятался в одном маленьком числе.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спешит и забывает занять один десяток, когда единиц не хватает. Из-за этого ответ выходит неверным, хотя сам пример кажется простым.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разряды: десятки записывают как единицы и наоборот. Особенно это заметно, если числа выглядят похожими и рука тянется написать их наугад.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перепутать числа 12 и 21. Чтобы не попасть в такую ловушку, полезно вслух назвать десятки и единицы перед вычислением.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 столбиком помогает держать разряды на своих местах. Тогда пример становится похож на понятную дорожку, а не на математический лабиринт.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столбиком помогает не перепутать единицы и десятки, поэтому считать становится спокойнее и точнее.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74 − 26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теме урока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 удобно видеть разряды и переход через десяток
</a:t>
            </a:r>
            <a:endParaRPr lang="en-US" sz="2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примера в столбик
</a:t>
            </a:r>
            <a:endParaRPr lang="en-US" sz="279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разрядам на примере 74 − 26.
</a:t>
            </a:r>
            <a:endParaRPr lang="en-US" sz="9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568" y="3933947"/>
            <a:ext cx="482270" cy="3858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 жизни школьника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и маленькие призы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легко встретить задачу про наклейки: было много, часть подарили, и нужно узнать, сколько осталось. Такие истории тренируют счёт без скуки и очень по-школьному.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фишки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настольных игр вычитание встречается, когда уменьшается число фишек, шагов или очков. Так математика незаметно становится частью игры и дружеского соревнования.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фломастеры и счёт в коробке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коробки взяли несколько карандашей, нужно быстро определить, сколько осталось. Это помогает понять, как вычитание работает в обычных делах, а не только в учебнике.
</a:t>
            </a:r>
            <a:endParaRPr lang="en-US" sz="9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на числовой прямой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прямой вычитание видно очень наглядно: нужно двигаться влево. Если вычесть 9 из 56, сначала удобно сделать большой шаг на 6, а потом ещё на 3.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тем, кому легче считать маленькими кусочками, чем сразу целым числом. Деления на прямой подсказывают направление и не дают потеряться в счёте.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способы считать по частям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убрать десятки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63 − 20 можно посчитать первым шагом: число уменьшается сразу на 2 десятка. Так ребёнок видит, что часть работы уже сделана.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вычесть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десятков удобно убрать оставшиеся 4 единицы. Получается 39, и каждый шаг понятен отдельно, без лишней спешки.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промежуточный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по шагам, легче заметить ошибку раньше. Такой приём особенно помогает, когда пример длиннее и хочется не запутаться.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 ответ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прикинуть, каким должен быть результат. Если после вычитания число вдруг стало больше, чем было сначала, значит, где-то закралась ошибка.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пример можно сложением: к разности прибавляют вычитаемое. Если получается исходное число, решение верное, а если нет — стоит поискать неточность.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смотреть на разряды и порядок записи. Иногда одна лишняя запятая-невидимка или перепутанные цифры портят весь ответ, хотя вычитали почти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примерами на парте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карточки, и каждая проверяет свой случай: без перехода через десяток и с переходом через десяток. Ребёнок решает их по очереди и видит, что разные задания подчиняются одним и тем же правилам.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математический помощник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примерами может появиться забавный персонаж, который подсказывает шаги решения и напоминает не торопиться. Он делает тренировку дружелюбной и помогает запомнить, что вычитание — это аккуратная работа с разрядами.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примерах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двузначных чисел всегда смотрят на десятки и единицы отдельно. Это помогает не смешивать разряды и получать точный ответ без лишней путаницы.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единиц не хватает, один десяток меняют на 10 единиц. Этот приём делает счёт удобным и помогает не ошибиться на трудном шаге.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единиц хватает, пример решается быстрее и спокойнее. Такой случай особенно удобен для тренировки, потому что действия получаются короткими и понятными.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сложением — надёжный способ убедиться, что ответ верный. Она работает как маленький контролёр и сразу подсказывает, где нужно ещё раз посмотреть пример.
</a:t>
            </a:r>
            <a:endParaRPr lang="en-US" sz="11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получилось!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вычитание двузначных чисел уже не выглядит страшным. Если помнить про десятки, единицы и проверку ответа, любой пример становится понятным и посильным.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2026-05-20T16:10:52Z</dcterms:created>
  <dcterms:modified xsi:type="dcterms:W3CDTF">2026-05-20T16:10:52Z</dcterms:modified>
</cp:coreProperties>
</file>