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Лермонтова: поэт, чья личность стала частью литературы
</a:t>
            </a:r>
            <a:endParaRPr lang="en-US" sz="2801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офицер, романтик и герой русской культуры.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эпоха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Лермонтова прошла в тревожное время после 1812 года, при Николае I. Детство в Тарханах, учёба, служба и Кавказ сформировали его характер, темы и литературный образ.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запомнили Лермонтова современники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редкий ум и наблюдательность Лермонтова. Он быстро замечал детали в людях и событиях, поэтому его оценки часто были точными, но не всегда удобными для окружающих.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запоминался небольшим ростом, тонкими чертами лица и тёмными глазами. Особенно впечатлял его напряжённый, пристальный взгляд, который придавал облику серьёзность и внутреннюю собранность.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и ранимость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воспоминаниях часто говорили о его скрытности, внутреннем одиночестве и ранимости. Эти черты делали Лермонтова человеком сложным, не сразу понятным даже близким.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любил соглашаться с мнением большинства и резко реагировал на несправедливость. Такая независимость сформировала образ поэта, который остаётся верен себе даже в конфликте с обществом.
</a:t>
            </a:r>
            <a:endParaRPr lang="en-US" sz="10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который трудно забыть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портретах XIX века Лермонтов кажется собранным и настороженным. Художники особенно подчёркивали его высокий лоб, тёмные глаза и сдержанное выражение лица, поэтому образ получался серьёзным и почти задумчивым.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без 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изображениях П. Е. Заболоцкого и А. К. Клюндера Лермонтов часто показан спокойно и без внешней эффектности. Такая поза помогает увидеть не парадный портрет, а человека, сосредоточенного на внутренней жизни.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литературная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портреты помогли сохранить узнаваемый облик Лермонтова для последующих поколений. Благодаря им поэт воспринимается не только через книги, но и как реальная историческая личность со своим характером и настроением.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портреты закрепили образ поэта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как романтический герой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лирический герой часто чувствует себя чужим среди людей. Он не находит покоя в обычной жизни и постоянно ищет место, где можно быть свободным и честным с собой.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героя особенно важны внутренний выбор и сопротивление лжи. Он не соглашается с равнодушием, остро переживает несправедливость и воспринимает мир как пространство трудного, но необходимого противостояния.
</a:t>
            </a:r>
            <a:endParaRPr lang="en-US" sz="1075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настроение создают сильные образы природы и движения: буря, туча, парус, дорога, скала, демон. Они передают напряжение, одиночество и стремление вырваться за привычные границы.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37408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46995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32663" y="1922425"/>
            <a:ext cx="166275" cy="221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в лирике Лермонтова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одинокий парус становится образом человека, который ищет путь и не может успокоиться. За простым пейзажем скрывается тревога, ожидание перемен и внутренняя неудовлетворённость.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у Лермонтова свободны, но лишены родины и привязанности. Через этот образ поэт показывает одиночество как разлуку с близким и как чувство внутренней неустроенности.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одиночество становится особенно тихим и глубоким. Герой остаётся наедине с ночной дорогой, размышляет о жизни и мечтает не о победе, а о покое и гармонии.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протест и конфликт с обществом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Лермонтова свобода — это не просто слово, а право человека жить по совести. Его герои не терпят унижения и не хотят подчиняться лжи или пустым правилам.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«Мцыри» мечта о свободе связана с побегом, родной землёй и готовностью бороться до конца. Герой выбирает риск, потому что иначе не может чувствовать себя живым.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«Думе» поэт говорит уже не об одном человеке, а о целом поколении. Он упрекает современников в бездействии, тем самым превращая личное чувство протеста в гражданский взгляд.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Лермонтова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бывал на Кавказе ещё в детстве, а позже оказался там и по службе, и в ссылке. Эти поездки оставили сильное впечатление и стали частью его биографии.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художественный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ущелья, ночное небо и быстрые реки вошли в его произведения как символы силы и свободы. Кавказские картины помогают лучше понять настроение «Мцыри», «Беглеца» и «Героя нашего времени».
</a:t>
            </a:r>
            <a:endParaRPr lang="en-US" sz="11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и образ солдата в поэзии Лермонтова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стала важной частью жизни Лермонтова и повлияла на его представление о долге, чести и выдержке. Поэтому в его стихах военный мир показан не формально, а очень лично.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«Бородино» звучит память о войне 1812 года и уважение к простому солдату. Рассказ ведётся от лица участника событий, поэтому текст звучит живо и убедительно.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этом стихотворении — мужество, товарищество и верность Родине. Лермонтов показывает, что героизм строится не только на славе, но и на ежедневной стойкости обычных людей.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расширяет образ самого поэта: он умеет говорить не только о чувствах, но и об исторической памяти. Благодаря этому Лермонтов воспринимается как автор сильного гражданского звучания.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Лермонтову, когда его жизнь трагически оборвалась, и именно эта ранняя гибель усилила легенду о нём.
</a:t>
            </a:r>
            <a:endParaRPr lang="en-US" sz="2243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смерть сделала образ Лермонтова особенно драматичным и запоминающимся для русской культуры.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лет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М. Ю. Лермонтова: «Парус», «Тучи», «Выхожу один я на дорогу», «Мцыри».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в образе Лермонтова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мотивы часто соединяются в одном тексте, создавая напряжённое, узнаваемое лермонтовское настроение.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одиночество и свобода; остальные мотивы усиливают конфликт героя с миром и его внутренний поиск.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черты личности и их отражение в творчестве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личные качества Лермонтова связаны с его биографией и художественными образами.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поэта и его тексты тесно связаны: биографические черты переходят в характеры героев и в ведущие темы лирики.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и произведения М. Ю. Лермонтова.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литературный образ Лермонтова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Биография, произведения и культурная память совместно формируют устойчивый образ поэта в русской культуре.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Печорин: связь автора и героя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показывает лермонтовский интерес к человеку, который много понимает, умеет наблюдать и анализировать, но не находит в жизни достойного применения своим силам.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Печорина Лермонтов исследует последствия одиночества и духовной усталости, поэтому образ героя становится особенно важным для понимания самого автора.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заметны скука, холодность и внутренний разлад — те черты, которые помогают увидеть не просто героя романа, а сложный тип своей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произведениях Лермонтова как отражение чувств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природа передаёт настроение героя: море, горы, ночь и гроза помогают показать тревогу, свободу, тоску или тихую мечту о покое.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пейзажи особенно выразительны: они усиливают контраст между величием мира и внутренним одиночеством человека, делая текст эмоционально ярким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школьной программы по литературе и основных произведений Лермонтова.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обычно запоминают Лермонтова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памяти образ поэта чаще всего связан с наиболее яркими и эмоциональными темами его произведений.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одиночество и Кавказ; именно они сильнее всего закрепляют Лермонтова как поэта сильных чувств и напряжённого внутреннего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гибель Лермонтова и усиление его легенды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Михаила Юрьевича Лермонтова положило начало короткой, но очень яркой жизни будущего поэта.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июля 1841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горы Машук в Пятигорске Лермонтов погиб на дуэли. Ему было 26 лет, и эта смерть потрясла современников.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1841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гибель сделала образ поэта особенно трагичным и помогла закрепить его в культурной памяти как гения, ушедшего слишком рано.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через которые раскрывается образ Лермонтова
</a:t>
            </a:r>
            <a:endParaRPr lang="en-US" sz="2173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тексты помогают увидеть основные темы и черты лермонтовского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небольшом наборе текстов видны ключевые темы: одиночество, честь, свобода, память и сила личности.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Ю. Лермонтова.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Лермонтова для русской литературы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расширил возможности русской поэзии: в его стихах романтическая образность соединяется с точной мыслью, а чувства героя звучат искренне и напряжённо.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яркие психологические образы, особенно Печорина, и показал, что человек может быть умным, сильным и одновременно внутренне несчастным.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разговаривать о свободе, чести, выборе и ответственности — темах, которые понятны и важны даже современным школьникам.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стал частью культурной памяти России как талантливый, независимый и трагически рано ушедший автор, чьё слово не теряет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поэт сильной мысли и глубоких чувств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остаётся в русской культуре как поэт свободы, одиночества и внутренней силы; его произведения помогают понять человека, эпоху и силу настоящего слова.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2026-05-22T13:13:38Z</dcterms:created>
  <dcterms:modified xsi:type="dcterms:W3CDTF">2026-05-22T13:13:38Z</dcterms:modified>
</cp:coreProperties>
</file>