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границы государств: основы политической карты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суверенитет и почему линии на карте решают судьбы людей и государств.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государственная территория и 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территория — часть земной поверхности под суверенитетом государства, ограниченная границей. В неё входят суша, внутренние воды, территориальное море (до 12 миль), воздушное пространство и недра в установленных пределах. Границы фиксируют власть, законы и контроль.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государственных границ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бывают сухопутные, речные, озёрные, морские и воздушные. Их «география» зависит от того, как устроено пространство: где пролегают реки, моря, горные хребты или высотные зоны над территорией.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режиму выделяют открытые, контролируемые и закрытые границы. Различия проявляются в том, как пропускают людей и товары, какие проверки проводятся и какие ограничения действуют на отдельных участках.
</a:t>
            </a:r>
            <a:endParaRPr lang="en-US" sz="1998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способу возникновения различают исторически сложившиеся, договорные и административные границы. История освоения территории и решения властей помогают понять, почему именно такие линии закрепились на карте.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географии важно помнить: форма и тип границы связаны с природными условиями, прежними соглашениями и политическими отношениями соседних государств. Поэтому границы — не только линии, но и результат решений.
</a:t>
            </a:r>
            <a:endParaRPr lang="en-US" sz="1924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873844"/>
            <a:ext cx="10121400" cy="6385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границы государств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изменения границ, механизм и пример — как юридические решения закрепляют новые линии на карте.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тенденция: в современном мире границы чаще закрепляются правовыми соглашениями и решениями, а не силой.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классификация по международно-правовой практике.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 как основа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«доверяют» как ориентиру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пустыни и моря часто становятся естественными границами: их легче заметить на местности и они объективно усложняют пересечение. По этой причине исторически именно природные ориентиры нередко использовали в договорах.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границы могут меняться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естественные рубежи не всегда стабильны: русла рек смещаются, берега размываются, меняются береговые линии и ледовые условия. Из-за этого границу приходится уточнять и подтверждать юридически, чтобы избежать споров.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открытости отражает, как именно государство организует пропуск людей и товаров: от свободного движения до усиленного контроля.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контроль и спорность участка, тем сильнее влияние границы на безопасность, миграцию и таможенный режим.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границ по степени открытости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(условные доли для наглядного сравнения, не статистика).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государственных границ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власти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отделяет одно политико-правовое пространство от другого и обозначает пределы государственной юрисдикции. Это помогает однозначно определять, какие законы действуют на территории и в каком порядке принимаются решения.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перемещений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организует движение людей, товаров, транспорта и информации. Через неё проходят таможенные, санитарные и пограничные проверки, которые обеспечивают правопорядок и контроль документов.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ресурсов и населения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важны для охраны природных ресурсов, предупреждения угроз и защиты населения. Они также участвуют в управлении миграцией и в развитии приграничных районов, где интересы могут совпадать или сталкиваться.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и взаимодействие регионов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Приграничные территории нередко становятся площадкой сотрудничества: торговля, совместные проекты и культурные связи дополняют контроль. Так граница одновременно разделяет и связывает соседние общества.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устанавливается международная граница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юридического и географического закрепления линии на местности.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Делимитация и демаркация: в чём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Делимитация — это определение границы на карте и в международном договоре: указываются координаты, линии и ориентиры, чтобы линия стала юридически однозначной. Без делимитации трудно проверить, где именно проходит рубеж.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Демаркация — перенос согласованной линии на местность: устанавливаются столбы, знаки и другие обозначения. На практике ошибки старых карт, неточности координат и изменения природной среды могут создавать расхождения, поэтому процесс требует точности.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морских зонах государство сочетает контроль судоходства, охрану порядка и хозяйственное использование ресурсов. Режимы различаются по глубине ответственности.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морское пространство — не единая «линия», а система зон с разным правовым режимом и практической ценностью.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зоны государства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2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учебная классификация морских зон (условные индикаторы для сравнения, без привязки к количественным статистическим данным).
</a:t>
            </a:r>
            <a:endParaRPr lang="en-US" sz="10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обостряются, если линия деления проходит через места проживания людей или через «переходы» — порты, горные проходы, речные поймы. Тогда любое изменение статуса быстро затрагивает повседневную жизнь и интересы.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вмешиваются исторические претензии и память о прежних границах. Дополнительно усиливают напряжение особенности этнического состава, когда население одной стороны чувствует культурную и политическую связь с другим государством.
</a:t>
            </a:r>
            <a:endParaRPr lang="en-US" sz="2348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стратегическое положение: острова и узкие проливы влияют на торговлю и военную логистику, а речные долины — на транспорт и контроль путей. Поэтому граница часто рассматривается как рычаг безопасности.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возникают, когда на территории или рядом с ней есть ценные ресурсы: полезные ископаемые, пригодная для жизни вода, рыбные промыслы, сельхозугодья. Тогда вопрос «кому принадлежит» становится вопросом выгоды и выживания.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территориальные споры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9533" y="777834"/>
            <a:ext cx="7934316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международные пограничные споры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споров, которые продолжают обсуждаться в международных отношениях. Во многих случаях спор касается не только карты, но и экономической выгоды, безопасности и контроля ресурсов.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паттерн: предмет спора часто связан с ресурсами и контролем перемещения. Даже при похожей географии разные государства выбирают разные юридические и политические стратегии.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общеизвестным международным кейсам (без привязки к одному документу).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режимы и жизнь населения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режим задаёт, как пересекают границу граждане, транспорт и товары: какие документы нужны, какие проверки обязательны, как организованы пункты пропуска. От этого напрямую зависит скорость и порядок перемещения.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местных жителей особенно важны торговля, трудовые поездки, семейные связи и доступ к рынкам соседней страны. Чем выше открытость и стабильнее отношения государств, тем привычнее контакты.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приграничных районах обычно действуют визовые правила, таможенные процедуры и санитарные проверки, а также договорённости между соседними территориями. Это формирует «правила игры» для бизнеса и повседневных поездок.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Анклавы, эксклавы и сложная конфигурация границ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Анклавы и эксклавы: как они меняют логику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Анклав — территория, со всех сторон окружённая другим государством. Эксклав — часть государства, отделённая от основной территории и включённая в пространство соседа. Такие формы усложняют транспорт, связь и снабжение.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практические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Калининградская область является российским эксклавом. Нахичеванская Автономная Республика представляет эксклав Азербайджана. Существовали и исторические анклавы в регионе Индии и Бангладеш, многие из которых были ликвидированы после обмена территориями.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устойчивость поддерживают совместные практики: регулярные консультации и общие механизмы контроля на спорных участках, даже если на карте всё уже согласовано.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юридическое и географическое закрепление плюс выше доверие, тем меньше поводов для эскалации. Договор и демаркация часто дают «каркас», а диалог снижает риски.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границу устойчивой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устойчивости, используемых в международной практике урегулирования границ (оценочные категории, без привязки к конкретному кейсу).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со временем изменяются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 механизмов изменения статуса территорий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 современном мире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границы по-прежнему закрепляют суверенитет государств, но глобализация усилила ежедневные перемещения: людей, товаров, капитала и информации. Поэтому «линия на карте» влияет на экономику и коммуникации.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роль международных транспортных коридоров и интеграционных объединений, а контроль на границе всё чаще дополняется цифровыми процедурами. Государства стремятся ускорять законные потоки и одновременно снижать риски.
</a:t>
            </a:r>
            <a:endParaRPr lang="en-US" sz="2691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количество поводов для споров: миграция, энергетические ресурсы, морские маршруты, безопасность. Современная граница нередко одновременно разделяет и связывает, в зависимости от режима и правил.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показывает: открытость обычно повышает экономические связи, но требует эффективных механизмов проверок, чтобы снижать риски нелегального перемещения. Баланс достигается режимом и согласованными процедурами.
</a:t>
            </a:r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моделями проявляется в «соотношении» свободы и контроля. Открытые режимы дают больше удобства и торговли, а закрытые — меньшую проницаемость и меньше контактов между обществами.
</a:t>
            </a:r>
            <a:endParaRPr lang="en-US" sz="197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границы: сравнение последствий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6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последствий по описанным признакам регулирования границ (без числовых статистических данных).
</a:t>
            </a:r>
            <a:endParaRPr lang="en-US" sz="11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 точность границ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границы фиксируют с помощью координат, спутниковых снимков, геоинформационных систем и цифровых карт. Точность измерений стала частью юридической определённости: спорить сложнее, когда линия однозначно задана.
</a:t>
            </a:r>
            <a:endParaRPr lang="en-US" sz="1949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география превращается в «инструмент доказательства»: уточняют, что именно означает запись в договоре, как интерпретировать ориентиры и где проходит линия по актуальным данным измерений.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старых карт, разные системы координат и разночтения в ориентирах могут приводить к расхождениям на местности. Дополнительно усложняют ситуацию изменение береговой линии и русел рек со временем.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картография сегодня тесно связана с международным правом и практикой пограничного регулирования. Чёткие карты и согласованные методы измерений помогают предотвращать новые разногласия и быстрее урегулировать существующие.
</a:t>
            </a:r>
            <a:endParaRPr lang="en-US" sz="1924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границы как основа государственности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территория объединяет природные, политические и правовые признаки государства, а границы защищают суверенитет и регулируют взаимодействие с соседями. Их устойчивость зависит от права, договорённостей, точной картографии и добрососедства.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2026-05-11T23:56:16Z</dcterms:created>
  <dcterms:modified xsi:type="dcterms:W3CDTF">2026-05-11T23:56:16Z</dcterms:modified>
</cp:coreProperties>
</file>