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программы «Математика» для изображения пространственных фигур
</a:t>
            </a:r>
            <a:endParaRPr lang="en-US" sz="2275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Wolfram Mathematica превращает формулы и координаты в наглядную 3D-геометрию для стереометрии.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в 11 классе и роль компьютерной визуализации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трудно увидеть все ребра и грани: один рисунок не передаёт объёма. Mathematica помогает задавать координаты, строить точные 3D-модели, менять ракурс и проверять геометрические свойства вычислениями.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Mathematica для школьной стереометрии
</a:t>
            </a:r>
            <a:endParaRPr lang="en-US" sz="223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поддерживает координатное задание точек, отрезков, векторов, плоскостей и поверхностей. Это удобно при переходе от условия задачи к конкретной модели.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Mathematica подходит для куба, призмы, пирамиды, тетраэдра, цилиндра, конуса, шара и других фигур школьного курса. Один раз задав параметры, модель легко обновлять.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учебных целей важны точность координат и многократный пересчёт без арифметических ошибок. Визуализация помогает увидеть связи между ребрами, гранями и диагоналями.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окно и элементы 3D-построения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 видите на 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интерфейсе есть строка ввода команд, окно результата и 3D-область просмотра. Дополнительно отображаются оси координат и элементы управления поворотом модели.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«оживает» фигура в 3D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особенно полезны вращение, приближение, изменение освещения и прозрачности. Это помогает рассматривать скрытые элементы, «читать» чертёж в пространстве и точнее интерпретировать форму.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условия задачи к готовой 3D-модели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построения: координаты → объект → проверка → визуализация.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многогранников по координатам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удобно задавать списком вершин и рёбер, которые соединяют эти вершины. Для школьных фигур часто подходят целые или простые рациональные координаты.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Куб, прямоугольный параллелепипед, треугольная призма, пирамида и тетраэдр особенно «практичны» для такого подхода: их легко описать через вершины и связи.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различает видимые и невидимые рёбра стилем, а общие вершины граней остаются корректными. Так проще контролировать симметрию и форму, не полагаясь только на рисунок.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6401" y="1406675"/>
            <a:ext cx="2805948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и команды Mathematica для стереометрии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Соответствия «геометрический смысл → программный объект» помогают быстро переводить условие в модель и обратно.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программная среда закрывает ключевые типы фигур из школьной стереометрии, упрощая построение и проверку.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Справочная система Wolfram Mathematica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пространственные фигуры легче всего визуализировать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и тела вращения обычно быстрее переводятся в координаты и формулы, поэтому их выбирают чаще для базовой визуализации.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этапов и согласований элементов нужно для модели, тем сложнее визуализация: поэтому сечения и комбинированные случаи встречаются реже.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сценариев в школьной стереометрии (без привязки к единому измерению)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и параметрические поверхности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Цилиндр, конус, шар и тор задаются уравнениями или параметрическими формулами. В Mathematica можно менять радиус, высоту и центр, не пересобирая модель вручную.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используются параметры и цветовые схемы: сразу видно, как меняется форма при изменении диапазона параметра. Это помогает связывать запись и геометрический образ.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особенно полезна визуализация формул вроде x²+y²+z²=R² и выражений вида z=ax²+by²: они перестают быть «абстрактной строкой» и становятся объектом в 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и проекции пространственных фигур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сечения, линия пересечения и проекция на координатную плоскость задаются в модели достаточно прямолинейно. При корректном выборе положения плоскости становится видно, как меняются форма и характер сечения.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удобно показывать исходное тело, цветное сечение, вспомогательную плоскость и выделенную линию пересечения. Такие построения связывают объёмный объект с его плоским изображением и упрощают проверку рассуждений.
</a:t>
            </a:r>
            <a:endParaRPr lang="en-US" sz="11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компьютерного подхода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модель позволяет многократно перестраивать фигуру без потери аккуратности и быстрее связывать формулы с чертежом, особенно когда меняется масштаб, ракурс или параметры.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«прибавку» дают точность, наглядность и возможность вращать модель; главный барьер — уверенная работа с координатами и уравнениями, из которых строится геометрия.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критерии (условная шкала 1–5), составлено на основе учебной логики и описания функций Mathematica.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11 класса, которые удобно решать в Mathematica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помогает строить и проверять многогранники: куб, призму, пирамиду, правильные многогранники, а также тела вращения, когда важно видеть пространственные связи между вершинами и гранями.
</a:t>
            </a:r>
            <a:endParaRPr lang="en-US" sz="1094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подход особенно удобен для задач на расстояния между точками, длины диагоналей, углы между прямыми и плоскостями, где чертёж легко «искажает» восприятие.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Mathematica помогает сравнивать разные способы задания одной и той же фигуры: координатные точки, параметры, уравнения поверхностей, а затем соотносить эти представления с геометрическими утверждениями.
</a:t>
            </a:r>
            <a:endParaRPr lang="en-US" sz="1094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выигрыш — проверка теорем о параллельности, перпендикулярности и симметрии: модель служит не заменой рассуждений, а инструментом контроля и поиска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76250" y="1531950"/>
            <a:ext cx="301440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 и удобных способов задания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стереометрии; общие подходы к координатному заданию фигур.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способа описания влияет на простоту входных данных: некоторые тела естественнее задавать вершинами, другие — уравнениями или параметрами.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может быть описан по-разному, но в Mathematica удобнее начинать с того представления, которое быстрее приводит к корректной 3D-модели и проверяемым параметрам.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3D-модели по координатам
</a:t>
            </a:r>
            <a:endParaRPr lang="en-US" sz="237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контроля: от координат вершин и связей между элементами — к пересчёту до корректной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перепутанный порядок вершин: тогда «правильные» координаты приводят к неправильным рёбрам и разрушенной геометрии. Перед проверками стоит сверить, какие точки соединяются.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зона ошибок — ориентация осей и выбор системы координат: если x, y, z задано иначе, чем в условии, углы и расстояния получаются неверными даже при корректных числах.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портит результат масштаб: слишком мелкий трудно читать, слишком крупный скрывает детали. Дополнительно мешают отсутствующие подписи точек и слабое различение видимых и невидимых рёбер.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игнорировать секущую плоскость: неверное положение или смешение параметров изменяет линию пересечения. Единая нумерация и аккуратное оформление уменьшают риск таких сбоев.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построении и чтении модели
</a:t>
            </a:r>
            <a:endParaRPr lang="en-US" sz="28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готового 3D-рисунка для учебной работы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3D-скриншот должен содержать подписи ключевых вершин, понятное различие цветов граней и рёбер, а также прозрачность для скрытых элементов. Оси координат должны быть читаемыми и единообразными.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сохранить масштаб и форму: на изображении должны быть видны точки пересечения, линии построения и результат преобразований. Чистота фона и аккуратная ориентация ракурса помогают проверить рассуждения по 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ручного чертежа и компьютерной модели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модели проще исправить одну ошибку и сразу увидеть, как меняются углы, длины и положения секущих элементов без «перерисовки вручную».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преимущество Mathematica в проверке и интерактивности; ручной чертёж остаётся полезным для первого понимания задачи и тренировки пространственного воображения.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сравнение критериев (условная шкала 1–5), основано на описанных свойствах компьютерной визуализации.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проекты и мини-исследования по геометрии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тел при изменении параметров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Меняйте радиус, высоту или координаты вершин и наблюдайте, как меняются объёмы и площади поверхности. Итог оформляйте выводами: какие изменения приводят к качественным сдвигам формы.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и «проверка на равенство»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фигуры, заданные разными способами, и сравнивайте вычисленные величины. Модель помогает увидеть, что именно должно совпасть, а что различается при одинаковых параметрах.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сечений и их закономерностей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несколько положений секущей плоскости и проследите, как меняется линия пересечения. Затем сопоставьте результат с ожидаемым типом фигуры и аргументируйте изменения.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Зависимости площади поверхности от размеров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Исследуйте, как меняется площадь поверхности при масштабировании или варьировании одного параметра. По вычислениям делайте выводы в форме текста и таблиц, связывая геометрию и алгебру.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для ученика 11 класса
</a:t>
            </a:r>
            <a:endParaRPr lang="en-US" sz="268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координатного подхода в Mathematica помогает лучше понимать метод: вы быстрее переводите условие в набор точек, прямых и плоскостей и видите, почему чертёж «работает» не всегда.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3D-построений напрямую поддерживает решение задач по стереометрии: легче находить углы и расстояния, проверять гипотезы и аккуратно оформлять выводы на основе модели и вычислений.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к контрольным и экзаменам это снижает число типичных ошибок чтения рисунка. Дополнительно вы учитесь оформлять учебные мини-проекты и делать обоснованные заключения.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становится понятным: Mathematica в школьной геометрии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Mathematica делает пространственные фигуры точными, наглядными и легко изменяемыми. Программа объединяет построение, вычисление и проверку свойств, снижая вероятность ошибок и помогая связать формулы с 3D-образами.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2026-05-14T05:31:56Z</dcterms:created>
  <dcterms:modified xsi:type="dcterms:W3CDTF">2026-05-14T05:31:56Z</dcterms:modified>
</cp:coreProperties>
</file>