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зависимости между величинами.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запись y = f(x)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встречаем зависимости каждый день: цена зависит от количества, путь — от времени, температура меняется по часам. В математике такие связи удобно записывать как y = f(x).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Зависимости вокруг нас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функция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x называют аргументом, потому что его подставляют в правило. Полученное после вычислений число y называют значением функции, то есть итогом работы этого правила.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соответствия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 — это правило, которое каждому допустимому значению x ставит в соответствие ровно одно значение y. Именно поэтому по одному x нельзя получить два разных результата.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любые числа можно подставлять в формулу. Все допустимые значения x образуют область определения функции. Она показывает, для каких чисел правило можно использовать без ошибок.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не 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одному и тому же x соответствуют два разных y, правило не является функцией. Такая проверка помогает отличать функции от других зависимостей и записей.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может обозначать одно правило вычисления.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f(x) одна буква f служит именем функции: это удобно, когда нужно кратко записывать правило и быстро находить результат.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обозначение функции в алгебре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нахождения значения функции
</a:t>
            </a:r>
            <a:endParaRPr lang="en-US" sz="2974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вычисления значения по формуле функции в школьных заданиях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 y = f(x)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запись y = f(x) подходит для разных формул и показывает общий способ работы с функцией.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 = f(x) не зависит от вида формулы: важны правило вычисления и полученный результат.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темы функций в 7 классе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587" y="1614220"/>
            <a:ext cx="1266825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4275" y="1614220"/>
            <a:ext cx="108585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000" y="1614220"/>
            <a:ext cx="144780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и значение функции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подставляют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x — это число, которое выбирают первым и подставляют в правило. От него зависит, какой результат получится после вычислений.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получают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y — это ответ, который выходит после вычисления. Оно показывает, чему равна функция при выбранном значении x.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ними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Одному x соответствует только одно y, но одинаковое y может получаться при разных x. Это важный признак функции и её записи.
</a:t>
            </a:r>
            <a:endParaRPr lang="en-US" sz="9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на координатной плоскости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состоит из точек с координатами (x, y), где y получается по правилу функции. Каждая точка отражает одно конкретное значение.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обычно показывают ось x и ось y. Они помогают точно определить положение каждой точки и прочитать зависимость между величинами.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или кривая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отметить достаточно точек, они могут образовать линию или кривую. По форме графика видно, как быстро и в каком направлении меняется значение функции.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 зависимость сразу, без длинных вычислений. По нему можно сравнивать значения, замечать рост, убывание и особенности поведения функции.
</a:t>
            </a:r>
            <a:endParaRPr lang="en-US" sz="9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y при увеличении x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образуют ровную последовательность, поэтому легко заметить постоянное правило изменения: к каждому следующему x добавляется одинаковый прирост.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растёт равномерно: при увеличении x на 1 значение y увеличивается на 2.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f(x) = 2x + 1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запись y = f(x) отличается от умножения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 = f(x) не означает умножение f на x. Скобки показывают, что число x подставляют в правило и получают результат.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f(x), fx и f·x читаются по-разному и имеют разный смысл. В математике нельзя менять их местами или считать одинаковыми.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подсказывают, что сначала нужно выполнить действие с аргументом, а потом найти значение функции. Без них легко допустить ошибку в вычислениях.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неверно прочитать запись, ответ может оказаться неправильным уже в первом шаге. Поэтому в алгебре важно внимательно различать обозначение функции и умножение.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931" y="994400"/>
            <a:ext cx="3153937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функций из жизни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62232" y="146119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Проезд и 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поездка, тем больше может быть стоимость проезда. Здесь расстояние играет роль x, а цена — роль y, которая меняется по заранее установленному правилу.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413554" y="250620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 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скорость и расстояние, можно заранее оценить время дороги. Одно значение x приводит к одному результату y, поэтому такая зависимость удобно записывается как y = f(x).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773489" y="355120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за 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Утром, днём и вечером температура обычно разная. Значение зависит от времени суток, а не возникает случайно, поэтому такую связь тоже можно описать функцией.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зависимостей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примере одна величина зависит от другой по понятному правилу.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описывает не просто числа, а точное правило связи между величинами.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жизненные примеры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функции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Задаём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выражение и понимают, какие значения x в него можно подставлять без нарушения математических правил.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Проверяем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формуле есть деление или корень, некоторые числа исключаются: нельзя делить на ноль, а под корнем не всегда можно брать отрицательные числа.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Записываем допустимые x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значения, которые подходят для формулы, образуют область определения функции. Именно с ними можно работать дальше и находить значения y.
</a:t>
            </a:r>
            <a:endParaRPr lang="en-US" sz="9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13250"/>
            <a:ext cx="609300" cy="54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50" y="2278623"/>
            <a:ext cx="575400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450" y="3632375"/>
            <a:ext cx="57540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функция может быть записана по-разному
</a:t>
            </a:r>
            <a:endParaRPr lang="en-US" sz="2476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точно показывает правило вычисления. Например, запись y = 2x + 1 позволяет быстро найти значение функции при любом допустимом x.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удобна, когда нужно увидеть несколько готовых значений. По ней легко сравнить, как меняется y при разных значениях x, не выполняя вычисления каждый раз.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зависимость на координатной плоскости. По нему можно увидеть рост, уменьшение или постоянство функции и сравнить несколько её значений сразу.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функция описывается словами: например, «к каждому x прибавить 1, а результат умножить на 2». Это тоже полноценное задание одного и того же правила.
</a:t>
            </a:r>
            <a:endParaRPr lang="en-US" sz="7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является ли правило функцией
</a:t>
            </a:r>
            <a:endParaRPr lang="en-US" sz="2728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выполняется по одному и тому же алгоритму для любого правила.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 разных функций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одинаковых значениях x разные функции дают разные результаты. По столбцам видно, как быстро меняется каждая зависимость.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функция растёт быстрее линейных, особенно при больших x.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 f(x)=x, f(x)=2x, f(x)=x²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y = f(x)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128043" y="1824113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x и y
</a:t>
            </a:r>
            <a:pPr algn="l" indent="0" marL="0">
              <a:lnSpc>
                <a:spcPct val="115000"/>
              </a:lnSpc>
              <a:buNone/>
            </a:pPr>
            <a:r>
              <a:rPr lang="en-US" sz="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меняет местами аргумент и значение функции. Сначала всегда определяют x, а затем вычисляют y по правилу, заданному в задаче.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1090775" y="3143596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Нарушают порядок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важно соблюдать правила: сначала скобки, затем умножение и деление, а после сложение и вычитание. Иначе получится неверный ответ.
</a:t>
            </a:r>
            <a:endParaRPr lang="en-US" sz="992" dirty="0"/>
          </a:p>
        </p:txBody>
      </p:sp>
      <p:sp>
        <p:nvSpPr>
          <p:cNvPr id="13" name="Text 4"/>
          <p:cNvSpPr txBox="1"/>
          <p:nvPr/>
        </p:nvSpPr>
        <p:spPr>
          <a:xfrm>
            <a:off x="4698195" y="1587749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подставляют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в формуле оставляют букву x вместо конкретного числа. Нужно заменить x данным значением и только потом выполнять вычисления.
</a:t>
            </a:r>
            <a:endParaRPr lang="en-US" sz="997" dirty="0"/>
          </a:p>
        </p:txBody>
      </p:sp>
      <p:sp>
        <p:nvSpPr>
          <p:cNvPr id="14" name="Text 5"/>
          <p:cNvSpPr txBox="1"/>
          <p:nvPr/>
        </p:nvSpPr>
        <p:spPr>
          <a:xfrm>
            <a:off x="5150472" y="2616280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область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число можно подставить в формулу. Если есть деление на ноль или корень из отрицательного числа, значение функции не определено.
</a:t>
            </a:r>
            <a:endParaRPr lang="en-US" sz="1030" dirty="0"/>
          </a:p>
        </p:txBody>
      </p:sp>
      <p:sp>
        <p:nvSpPr>
          <p:cNvPr id="15" name="Text 6"/>
          <p:cNvSpPr txBox="1"/>
          <p:nvPr/>
        </p:nvSpPr>
        <p:spPr>
          <a:xfrm>
            <a:off x="4386456" y="3590545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запись с умножением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f(x) означает не произведение, а применение правила к числу x. Поэтому нельзя читать её как f умножить на x.
</a:t>
            </a:r>
            <a:endParaRPr lang="en-US" sz="10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записи y = f(x) с точками на графике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точку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 записывается как координаты (x, f(x)). Каждая такая точка показывает одно конкретное значение функции на плоскости.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значение x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одно допустимое значение аргумента. Для него по правилу находят соответствующее значение функции и получают пару чисел.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отметить несколько точек, можно увидеть линию или кривую. Так становится заметно, как ведёт себя функция при изменении x.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запись y = f(x) в заданиях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важно сначала понять, что дано, а затем определить, какое значение нужно вычислить.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аргумент x, затем подставляют его в правило и вычисляют значение функции.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школьные задания по теме функций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 = f(x) помогает коротко описывать зависимость между величинами, находить значения по формуле и понимать графики. Главное правило остаётся неизменным: каждому допустимому x соответствует только одно y.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Запись, которая связывает всё вместе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2026-05-29T11:10:32Z</dcterms:created>
  <dcterms:modified xsi:type="dcterms:W3CDTF">2026-05-29T11:10:32Z</dcterms:modified>
</cp:coreProperties>
</file>