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Простые, сложные и составные числительные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виды числительных и научимся различать их по строению.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шестикласснику знать виды числительных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окружают нас каждый день: в расписании, датах, времени, задачах и записях в тетради. Если понимать, как они устроены, легче писать без ошибок и правильно склонять даже трудные формы вроде «семнадцать» и «двадцать семь».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числительным относятся, например, «один», «семь» и «сто».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школьной грамматики русского языка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слово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считается простым числительным, если оно состоит из одной словоформы.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простых числительных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23725" y="1747050"/>
            <a:ext cx="3687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числительные пишутся как одно слово и не разделяются пробелами. Это помогает сразу отличить их от составных форм, где каждое слово сохраняется отдельно.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3725" y="2913675"/>
            <a:ext cx="3687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падежам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склоняются так же, как другие слова: «один — одного», «семь — семи», «сто — ста». Поэтому при проверке важно смотреть на форму слова, а не только на его значение.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23725" y="4080300"/>
            <a:ext cx="3687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употребление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заданиях простые числительные обычно обозначают небольшие количества, порядковые номера и краткие ответы. Именно поэтому их часто встречают в тексте, таблицах и упражнениях.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665716"/>
            <a:ext cx="5253300" cy="1189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числительных: сравнение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строение, примеры и способ написания трёх групп числительных.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 — количество слов и устройство формы: простые и сложные выглядят как одно слово, а составные пишутся раздельно.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 строении числительных в школьном курсе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сложные числительные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2300" y="1686504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числительные пишутся слитно, хотя внутри них соединяются две части. Поэтому слова вроде «пятьдесят» или «шестьсот» выглядят как одно слово, а не как сочетание отдельных чисел.
</a:t>
            </a:r>
            <a:endParaRPr lang="en-US" sz="1003" dirty="0"/>
          </a:p>
        </p:txBody>
      </p:sp>
      <p:sp>
        <p:nvSpPr>
          <p:cNvPr id="11" name="Text 3"/>
          <p:cNvSpPr txBox="1"/>
          <p:nvPr/>
        </p:nvSpPr>
        <p:spPr>
          <a:xfrm>
            <a:off x="3193656" y="1686485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от 11 до 19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и формы «одиннадцать» — «девятнадцать». Они тоже пишутся слитно и требуют запоминания, потому что их строение не совпадает с привычными простыми словами.
</a:t>
            </a:r>
            <a:endParaRPr lang="en-US" sz="1003" dirty="0"/>
          </a:p>
        </p:txBody>
      </p:sp>
      <p:sp>
        <p:nvSpPr>
          <p:cNvPr id="12" name="Text 4"/>
          <p:cNvSpPr txBox="1"/>
          <p:nvPr/>
        </p:nvSpPr>
        <p:spPr>
          <a:xfrm>
            <a:off x="322275" y="342504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написания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полезно узнавать такие формы по модели слова. В них важны не отдельные части на письме, а цельная орфографическая форма, которую нужно запомнить.
</a:t>
            </a:r>
            <a:endParaRPr lang="en-US" sz="1003" dirty="0"/>
          </a:p>
        </p:txBody>
      </p:sp>
      <p:sp>
        <p:nvSpPr>
          <p:cNvPr id="13" name="Text 5"/>
          <p:cNvSpPr txBox="1"/>
          <p:nvPr/>
        </p:nvSpPr>
        <p:spPr>
          <a:xfrm>
            <a:off x="3193625" y="34249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стоит уделить словам «сорок», «девяносто», «сто» и числительным с сотнями: «двести», «триста», «пятьсот», «девятьсот». Именно они часто вызывают затруднения на письме.
</a:t>
            </a:r>
            <a:endParaRPr lang="en-US" sz="100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слов в разных видах числительных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значения чисел, а способ их записи. Это самый быстрый ориентир, когда нужно определить вид числительного в предложении.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числительное состоит из нескольких слов, оно составное; если написано одним словом, нужно проверить, простое оно или сложное.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материалу темы «Простые, сложные и составные числительные»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трудные сложные числительные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11–19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«одиннадцать» — «девятнадцать» часто путают из-за непривычного написания. Важно запомнить, что они пишутся слитно и не делятся на отдельные части.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417396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Сорок, девяносто, сто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числительные изменяются особым образом: «сорока», «девяноста», «ста». Их падежные формы надо запоминать целиком, потому что они не образуются по обычной модели.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54792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с сотнями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«двести», «триста», «четыреста», «пятьсот» и другие похожие формы тоже требуют внимания. Ошибки в них часто связаны с пропуском букв или неправильным делением основы.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2183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 работе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записью полезно произнести слово вслух и вспомнить его образец. Так легче избежать ошибок в диктанте, упражнениях и ответах у доски.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71621"/>
            <a:ext cx="204900" cy="18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73251" y="2362487"/>
            <a:ext cx="17535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08751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составные числительные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550577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числительные состоят из двух и более слов: «двадцать семь», «сорок два», «сто пятнадцать». Каждая часть пишется отдельно, поэтому их легко отличить по пробелам.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498603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 датах и номерах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особенно часто встречаются в датах, обозначении страниц, классов, номеров и времени. Именно поэтому их нужно быстро распознавать в обычных текстах и учебных заданиях.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46628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 измерениях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числительные помогают точно передавать количество предметов, длину, массу и другие результаты измерений. В них важно не только значение, но и правильный порядок слов.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вид числительного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по какому признаку определить тип числительного: по числу слов и строению формы.
</a:t>
            </a:r>
            <a:endParaRPr lang="en-US" sz="112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 школьной жизни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 дневнике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дневнике и расписании числительные помогают быстро понять, что и когда нужно сделать. Надписи вроде «6 класс», «12 апреля» или «15 минут» сразу сообщают важную информацию без лишних слов. Поэтому в школе они встречаются почти на каждом шагу.
</a:t>
            </a:r>
            <a:endParaRPr lang="en-US" sz="996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и на уроке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может сказать: «Откройте учебник на 2 странице» или «В классе 25 учеников». Такие записи встречаются в тетрадях, на доске и в объявлениях. Числительные делают школьную речь точной, короткой и удобной для всех.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этажи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Часы, таблички на кабинетах и указатели на этажах тоже связаны с числительными. Если написано «3-й этаж» или «урок начинается через 10 минут», ученик сразу понимает нужный маршрут или время. Это особенно важно в повседневной школьной суете.
</a:t>
            </a:r>
            <a:endParaRPr lang="en-US" sz="107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изменяются числительные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числительное стоит в начальной форме: один, семь, пятьдесят. Эта форма помогает понять, как слово будет меняться по падежам.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склонении меняется окончание: одного, семи, пятидесяти. У составных числительных каждое слово тоже получает свою форму.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составных примерах изменяются все части: двадцатью пятью, ста двумя, тремястами сорока. Поэтому такие формы требуют особого внимания.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446891"/>
            <a:ext cx="8784000" cy="19893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формы числительных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меняются простое, сложное и составное числительные в разных падежах. Особенно важно увидеть, что у составной формы изменяются все слова.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числительное изменяется как цельное слово, а составное — по каждому слову отдельно. Это главное различие помогает правильно строить формы в речи и на письме.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грамматическая таблица по теме «Числительные»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числительные встречаются чаще всего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особенно заметны там, где нужна точность: в расписании, сообщениях, записях и задачах. Они помогают быстро передавать сведения без длинных объяснений.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числительные нужны для времени и возраста. Значит, именно эти ситуации чаще всего встречаются в учебной и повседневной речи.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школьной практики, без статистической выборки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теме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сложные числительные ошибочно пишут раздельно: вместо пятьдесят пытаются записать пять десять. Нужно помнить, что такие слова пишутся слитно, потому что это одна форма.
</a:t>
            </a:r>
            <a:endParaRPr lang="en-US" sz="1048" dirty="0"/>
          </a:p>
        </p:txBody>
      </p:sp>
      <p:sp>
        <p:nvSpPr>
          <p:cNvPr id="12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окончания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числительные труднее склонять, потому что изменяются все слова. Ошибкой будет форма двадцать пятью вместо двадцатью пятью, а также пропуск нужного окончания в середине.
</a:t>
            </a:r>
            <a:endParaRPr lang="en-US" sz="1048" dirty="0"/>
          </a:p>
        </p:txBody>
      </p:sp>
      <p:sp>
        <p:nvSpPr>
          <p:cNvPr id="13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Пропущенные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одиннадцать, шестнадцать, девяносто и сорок ученики нередко забывают буквы или меняют их местами. Здесь помогает только внимательное запоминание правильного написания.
</a:t>
            </a:r>
            <a:endParaRPr lang="en-US" sz="1048" dirty="0"/>
          </a:p>
        </p:txBody>
      </p:sp>
      <p:sp>
        <p:nvSpPr>
          <p:cNvPr id="14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моделей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путать вид числительного по значению. Два числа могут быть близки по смыслу, но отличаться строением, поэтому сначала нужно смотреть на запись, а не только на число.
</a:t>
            </a:r>
            <a:endParaRPr lang="en-US" sz="104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правильное написание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23725" y="1747050"/>
            <a:ext cx="3687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Посчитай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проверь, сколько слов входит в числительное. Если слово одно, перед тобой простое или сложное числительное; если слов несколько, форма составная и пишется раздельно.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3725" y="2913675"/>
            <a:ext cx="3687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посмотри, есть ли в слове сложная часть, как в числительных пятьдесят, семьсот, девятнадцать. Такие формы нужно запоминать целиком, потому что они не разбиваются на отдельные простые части.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23725" y="4080300"/>
            <a:ext cx="3687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 с образцом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сомнение, сравни слово с известной моделью: один — одного, семь — семи, пятьдесят — пятидесяти. Похожий образец помогает быстро проверить написание и падежную форму.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числительных по строению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удобно использовать для запоминания: две группы пишутся одним словом, а одна — несколькими. Это помогает быстрее различать виды числительных в упражнениях.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 — не значение числа, а его запись. Если слов несколько, числительное составное; если одно, нужно смотреть на строение слова.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для учебной презентации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75" y="2896697"/>
            <a:ext cx="4259100" cy="1638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900" y="2896697"/>
            <a:ext cx="4259100" cy="1638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 реальных текстах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00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Объявление на доске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школьной доске объявлений часто появляются короткие записи: «8:30 — начало репетиции» или «2-й тур соревнований». Такие формулировки экономят место и сразу дают точные сведения. Без числительных объявление было бы длиннее и менее понятным.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895" y="1668688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покупок и рецепт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списке покупок можно увидеть «300 граммов сыра» или «45 минут выпекать». В рецептах и памятках числительные особенно важны, потому что они помогают не ошибиться в количестве и времени. Для точного результата это очень удобно.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665716"/>
            <a:ext cx="5253300" cy="1189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примерах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коротким примерам легко увидеть, как строится каждая группа числительных. Таблица помогает быстро проверить себя и не перепутать вид слова при письме.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числительное состоит из одного слова, нужно определить его строение. Если слов несколько, это составная форма, и каждое слово пишется отдельно.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«Числительные»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числительных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легко отличать три группы числительных по строению и написанию. Это помогает безошибочно читать, склонять и писать числа в заданиях, расписании, датах и обычной школьной речи.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2026-05-28T05:45:17Z</dcterms:created>
  <dcterms:modified xsi:type="dcterms:W3CDTF">2026-05-28T05:45:17Z</dcterms:modified>
</cp:coreProperties>
</file>