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 4. Come rain or shine: погода на уроке английского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погоде, сезонах и прогнозе на английском.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Погода: простая тема, полезная каждый день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о погоде помогает понимать учебные тексты, говорить о дне, выбирать одежду и обсуждать сезонные изменения в привычных ситуациях.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214" y="1970414"/>
            <a:ext cx="203100" cy="20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2689" y="1970414"/>
            <a:ext cx="203100" cy="20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9789" y="1970414"/>
            <a:ext cx="203100" cy="20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6889" y="1970414"/>
            <a:ext cx="203100" cy="203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90570" y="1968014"/>
            <a:ext cx="129938" cy="20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по теме weather
</a:t>
            </a:r>
            <a:endParaRPr lang="en-US" sz="2200" dirty="0"/>
          </a:p>
        </p:txBody>
      </p:sp>
      <p:sp>
        <p:nvSpPr>
          <p:cNvPr id="15" name="Text 2"/>
          <p:cNvSpPr txBox="1"/>
          <p:nvPr/>
        </p:nvSpPr>
        <p:spPr>
          <a:xfrm>
            <a:off x="273800" y="2342650"/>
            <a:ext cx="1568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Sunny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sunny описывает ясную, светлую погоду. Оно часто помогает быстро начать короткое предложение и связать английское слово с яркой картинкой на небе.
</a:t>
            </a:r>
            <a:endParaRPr lang="en-US" sz="1122" dirty="0"/>
          </a:p>
        </p:txBody>
      </p:sp>
      <p:sp>
        <p:nvSpPr>
          <p:cNvPr id="16" name="Text 3"/>
          <p:cNvSpPr txBox="1"/>
          <p:nvPr/>
        </p:nvSpPr>
        <p:spPr>
          <a:xfrm>
            <a:off x="1990272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Rainy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Rainy означает дождливую погоду и сразу подсказывает, что на улице идут осадки. Это слово удобно запоминать вместе с образом дождя, луж и зонта.
</a:t>
            </a:r>
            <a:endParaRPr lang="en-US" sz="1122" dirty="0"/>
          </a:p>
        </p:txBody>
      </p:sp>
      <p:sp>
        <p:nvSpPr>
          <p:cNvPr id="17" name="Text 4"/>
          <p:cNvSpPr txBox="1"/>
          <p:nvPr/>
        </p:nvSpPr>
        <p:spPr>
          <a:xfrm>
            <a:off x="3747365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Windy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Windy обозначает ветреную погоду, когда воздух движется заметно сильнее обычного. Такое слово часто встречается в простых описаниях дня и коротких диалогах.
</a:t>
            </a:r>
            <a:endParaRPr lang="en-US" sz="1122" dirty="0"/>
          </a:p>
        </p:txBody>
      </p:sp>
      <p:sp>
        <p:nvSpPr>
          <p:cNvPr id="18" name="Text 5"/>
          <p:cNvSpPr txBox="1"/>
          <p:nvPr/>
        </p:nvSpPr>
        <p:spPr>
          <a:xfrm>
            <a:off x="5504459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Cold и hot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cold и hot показывают температуру и помогают описывать, насколько комфортно на улице. Они особенно важны, когда нужно сравнить погоду утром, днём или зимой.
</a:t>
            </a:r>
            <a:endParaRPr lang="en-US" sz="1122" dirty="0"/>
          </a:p>
        </p:txBody>
      </p:sp>
      <p:sp>
        <p:nvSpPr>
          <p:cNvPr id="19" name="Text 6"/>
          <p:cNvSpPr txBox="1"/>
          <p:nvPr/>
        </p:nvSpPr>
        <p:spPr>
          <a:xfrm>
            <a:off x="7261553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Warm и cool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Warm и cool находятся между крайними значениями температуры. Эти слова полезны, потому что учат замечать более точные оттенки погоды, а не только холод или жару.
</a:t>
            </a:r>
            <a:endParaRPr lang="en-US" sz="11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и дождливая погода: sunny и rainy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435350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Sunny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Sunny describes bright weather with sunshine and only a few clouds. It is sunny. звучит коротко и понятно, поэтому это выражение легко использовать в классе и в устной речи.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6144142" y="1435353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слова запоминаются по образу: солнце для sunny, капли дождя для rainy. Наглядные картинки делают значение слов очевидным даже без длинного перевода.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3208974" y="1435353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Rainy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Rainy means wet weather with rain falling from the sky. Фраза It is rainy. помогает быстро сообщить о погоде и подходит для коротких ответов в диалоге.
</a:t>
            </a:r>
            <a:endParaRPr lang="en-US" sz="12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описывать погоду по-английски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базовую модель настоящего времени и короткий вопрос-ответ для темы weather.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 теме погоды встречаются чаще всего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модуль 4, тематический словарь; условная частотность по материалу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слова формируют основу первых ответов и коротких описаний, поэтому их стоит повторять в устной речи и чтении.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общие и универсальные слова; именно они дают опору для простых фраз о погоде и днях недели.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погоды и их английские названия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температуры используют слова hot, warm, cool и cold. Они помогают показать не только крайние состояния, но и промежуточные, более точные оттенки погоды.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неба описывают словами sunny, cloudy и overcast. Эти слова особенно полезны в коротких сообщениях, когда нужно быстро сказать, ясно ли на улице.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 снег обозначаются словами rain, snow, shower и drizzle. Благодаря им можно уточнить, какой именно вид осадков идёт и насколько он сильный.
</a:t>
            </a:r>
            <a:endParaRPr lang="en-US" sz="1022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Wind и windy помогают описать движение воздуха и его влияние на прогулку или игру на улице. Такие слова часто встречаются рядом с холодной погодой.
</a:t>
            </a:r>
            <a:endParaRPr lang="en-US" sz="10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 и погода в них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Spring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Spring often brings warm, rainy and windy weather. Это время года удобно запоминать как переходный период, когда погода меняется быстро и на улице уже не так холодно.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Summer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Summer is usually hot and sunny. Такие слова легко связать с длинным днём, ярким светом и одеждой, которая подходит для тёплой погоды.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273800" y="2894000"/>
            <a:ext cx="41532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Autumn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Autumn is often cool, cloudy and rainy. В этот сезон погода становится менее стабильной, поэтому в описаниях часто появляются слова о прохладе и осадках.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273800" y="3792425"/>
            <a:ext cx="36345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Winter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Winter is cold and snowy. Это самое понятное время года для изучения слов о низкой температуре, снеге и тёплой одежде.
</a:t>
            </a:r>
            <a:endParaRPr lang="en-US" sz="11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времён года и типичной погоды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времена года связаны с типичной погодой и подходящей одеждой.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помогает выбрать одежду заранее: чем холоднее и влажнее сезон, тем больше защитных вещей нужно.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модуль 4; обобщение типичной сезонной лексики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слова: от cold до hot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модуль 4; условная шкала значений для сравнения лексики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помогает увидеть, что слова образуют понятный смысловой ряд, а не просто отдельные синонимы.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Warm занимает середину шкалы, поэтому его легче всего связать с комфортной погодой, а cold и hot — с более выраженными условиями.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ответы о погоде в разговоре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1579075"/>
            <a:ext cx="27258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дне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удобно начинать с вопроса What is the weather like today? Он помогает быстро узнать, какая погода за окном, и сразу перейти к короткому ответу без длинных объяснений.
</a:t>
            </a:r>
            <a:endParaRPr lang="en-US" sz="1222" dirty="0"/>
          </a:p>
        </p:txBody>
      </p:sp>
      <p:sp>
        <p:nvSpPr>
          <p:cNvPr id="9" name="Text 3"/>
          <p:cNvSpPr txBox="1"/>
          <p:nvPr/>
        </p:nvSpPr>
        <p:spPr>
          <a:xfrm>
            <a:off x="6144261" y="1579079"/>
            <a:ext cx="27258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 сезоне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What season is it? связывает погоду с календарём. Ответ It is winter. показывает, что ученик умеет говорить не только о погоде сегодня, но и о времени года в целом.
</a:t>
            </a:r>
            <a:endParaRPr lang="en-US" sz="1222" dirty="0"/>
          </a:p>
        </p:txBody>
      </p:sp>
      <p:sp>
        <p:nvSpPr>
          <p:cNvPr id="10" name="Text 4"/>
          <p:cNvSpPr txBox="1"/>
          <p:nvPr/>
        </p:nvSpPr>
        <p:spPr>
          <a:xfrm>
            <a:off x="3209036" y="1579079"/>
            <a:ext cx="27258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да и нет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вопросы Is it rainy? или Is it windy? отвечают коротко: Yes, it is. или No, it is not. Такие реплики тренируют отрицание и помогают говорить уверенно даже с небольшим словарём.
</a:t>
            </a:r>
            <a:endParaRPr lang="en-US" sz="12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короткий прогноз погоды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чтения прогноза: день недели, weather, температура, осадки, ветер и вывод о подходящей одежде.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для разной погоды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204125"/>
            <a:ext cx="42468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дождя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погода rainy, чаще всего нужны umbrella и raincoat. Эти слова помогают быстро понять, как защититься от дождя и оставаться сухим по дороге в школу или домой.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73800" y="2254650"/>
            <a:ext cx="42468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холода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холодную погоду особенно полезны coat, scarf, gloves и boots. Такие слова часто встречаются рядом с cold и snowy, потому что одежда должна согревать и закрывать тело.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273800" y="3305175"/>
            <a:ext cx="36843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тепла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weather hot, обычно выбирают T-shirt, shorts, hat и trainers. Эти предметы одежды подходят для прогулки, спорта и активного отдыха, когда на улице тепло и солнечно.
</a:t>
            </a:r>
            <a:endParaRPr lang="en-US" sz="11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714739"/>
            <a:ext cx="4389600" cy="14911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подходящие английские выражения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одно погодное слово сочетается с другими полезными словами и коротким примером предложения.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сочетания слов делают описание погоды точным и естественным. Ученик быстрее запоминает не отдельные слова, а готовые фразы для речи и чтения.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модуля 4 по теме weather.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действия подходят разной погоде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для темы weather; условное распределение для объяснения связи погоды и действий.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активные занятия чаще выбирают в ясные дни, а спокойные — когда на улице сыро, ветрено или холодно.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влияет не только на одежду, но и на планы на день. Чем хуже условия на улице, тем чаще выбирают домашние и безопасные занятия.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 Великобритании и в России
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273800" y="2252513"/>
            <a:ext cx="31461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британских учебных материалах часто встречаются cloudy, rainy и windy, потому что погода там меняется довольно быстро. Для учеников это удобный контекст для коротких и частых описаний дня.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32025" y="2252513"/>
            <a:ext cx="31461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зимой чаще говорят cold и snowy, а летом — sunny и hot. Такое сравнение показывает, что словарь погоды зависит от климата, но базовые английские слова остаются прежними.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о погоде в классе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окна 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ученика смотрят в окно перед уроком английского. Один спрашивает: What is the weather like today? Другой отвечает: It is cloudy and cool. Затем они уточняют, идёт ли дождь, и быстро переходят к короткому ответу, как в настоящем диалоге.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на школьном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ученики обсуждают погоду во дворе школы. Они замечают ветер, проверяют, не стало ли холоднее, и повторяют слова windy и rainy. Такой разговор помогает связать английские фразы с реальной ситуацией вокруг них.
</a:t>
            </a:r>
            <a:endParaRPr lang="en-US" sz="107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темы в коротком тексте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короткого текста по теме weather.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описание погоды строится прежде всего на теме weather и словах-признаках состояния дня.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смысловую нагрузку несут слова погоды, а одежда дополняет текст и связывает его с повседневной жизнью школьника.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502673"/>
            <a:ext cx="4389600" cy="19559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модуля Come rain or shine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собирает ключевые слова темы и помогает быстро повторить их значения и употребление в простых предложениях.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ядро темы для 5 класса: существительные, прилагательные и модели предложений позволяют описывать погоду коротко и правильно.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модуля 4 Come rain or shine.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модуля: говорим о погоде по-английски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модуль помогает уверенно описывать погоду, задавать вопросы и связывать её с сезонами и одеждой. Освоенные слова и фразы делают речь понятной, короткой и полезной в реальных ситуациях.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2026-05-31T03:14:58Z</dcterms:created>
  <dcterms:modified xsi:type="dcterms:W3CDTF">2026-05-31T03:14:58Z</dcterms:modified>
</cp:coreProperties>
</file>