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страны во второй половине XIX — начале XX 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города и мировая политика изменили мир к 1914 году.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стали промышленными лидерами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ресурсы, железные дороги, банки, наука и образование ускорили промышленный рывок. К началу XX века особенно быстро росли США и Германия, а Великобритания оставалась влиятельной, но уже не единственной ведущей державой.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промышленная революция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Электротехника, химическая промышленность, нефтепереработка и машиностроение резко расширили промышленное производство. Экономика стала меньше зависеть только от текстиля и тяжелого ручного труда.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выпуск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выпускали все больше однотипной продукции. Это удешевляло товары, но одновременно усиливало зависимость рабочих от машин и строгого ритма производства.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 энергии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 двигатель внутреннего сгорания изменили работу фабрик, транспорта и связи. Производство стало быстрее, а предприятия — более крупными и технически сложными.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промышленная эпоха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промышленная революция связала науку, изобретения и производство в единую систему. Именно она подготовила быстрый экономический рост ведущих держав в конце XIX века.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 быту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электрический свет и новые виды транспорта постепенно входили в повседневную жизнь. Прогресс заметно менял образ жизни не только предпринимателей, но и горожан.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сдвиг промышленного центра тяжести от раннего британского лидерства к более быстрому росту США и Германии.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в ведущих странах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1913 году США и Германия заметно опередили Великобританию по темпам роста, а Франция и Япония развивались медленнее, но устойчиво.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динамике промышленного развития ведущих стран, середина XIX века — 1913 год.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921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
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21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Берлин, Париж, Нью-Йорк и Токио быстро увеличивались по численности населения. Люди массово переселялись туда в поисках работы на фабриках, в портах и на транспорте.
</a:t>
            </a:r>
            <a:endParaRPr lang="en-US" sz="700" dirty="0"/>
          </a:p>
        </p:txBody>
      </p:sp>
      <p:sp>
        <p:nvSpPr>
          <p:cNvPr id="15" name="Text 3"/>
          <p:cNvSpPr txBox="1"/>
          <p:nvPr/>
        </p:nvSpPr>
        <p:spPr>
          <a:xfrm>
            <a:off x="71683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Фабричный пейзаж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71683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город становился символом новой эпохи: трубы, рельсы, станции и кварталы рабочих создавали особый городской ландшафт, который резко отличался от старых городов прошлого.
</a:t>
            </a:r>
            <a:endParaRPr lang="en-US" sz="700" dirty="0"/>
          </a:p>
        </p:txBody>
      </p:sp>
      <p:sp>
        <p:nvSpPr>
          <p:cNvPr id="17" name="Text 5"/>
          <p:cNvSpPr txBox="1"/>
          <p:nvPr/>
        </p:nvSpPr>
        <p:spPr>
          <a:xfrm>
            <a:off x="54992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городские объекты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54992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трудностями появлялись и новые признаки современного города: мосты, трамваи, электрическое освещение и большие вокзалы. Они делали передвижение и связь внутри города удобнее.
</a:t>
            </a:r>
            <a:endParaRPr lang="en-US" sz="700" dirty="0"/>
          </a:p>
        </p:txBody>
      </p:sp>
      <p:sp>
        <p:nvSpPr>
          <p:cNvPr id="19" name="Text 7"/>
          <p:cNvSpPr txBox="1"/>
          <p:nvPr/>
        </p:nvSpPr>
        <p:spPr>
          <a:xfrm>
            <a:off x="38302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санитарии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38302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воды становилось серьезной городской проблемой. Отходы производства, дым заводов и слабая канализация ухудшали здоровье жителей и повышали риск болезней.
</a:t>
            </a:r>
            <a:endParaRPr lang="en-US" sz="700" dirty="0"/>
          </a:p>
        </p:txBody>
      </p:sp>
      <p:sp>
        <p:nvSpPr>
          <p:cNvPr id="21" name="Text 9"/>
          <p:cNvSpPr txBox="1"/>
          <p:nvPr/>
        </p:nvSpPr>
        <p:spPr>
          <a:xfrm>
            <a:off x="21611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и жильё
</a:t>
            </a:r>
            <a:endParaRPr lang="en-US" sz="900" dirty="0"/>
          </a:p>
        </p:txBody>
      </p:sp>
      <p:sp>
        <p:nvSpPr>
          <p:cNvPr id="22" name="Text 10"/>
          <p:cNvSpPr txBox="1"/>
          <p:nvPr/>
        </p:nvSpPr>
        <p:spPr>
          <a:xfrm>
            <a:off x="21611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опережал строительство домов. Во многих районах не хватало жилья, а рабочие семьи селились в тесных кварталах с плохими бытовыми условиями и высокой скученностью.
</a:t>
            </a:r>
            <a:endParaRPr lang="en-US" sz="700" dirty="0"/>
          </a:p>
        </p:txBody>
      </p:sp>
      <p:sp>
        <p:nvSpPr>
          <p:cNvPr id="23" name="Text 11"/>
          <p:cNvSpPr txBox="1"/>
          <p:nvPr/>
        </p:nvSpPr>
        <p:spPr>
          <a:xfrm>
            <a:off x="413150" y="435775"/>
            <a:ext cx="72429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фабричные кварталы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3060" y="1145300"/>
            <a:ext cx="413797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разные страны пришли к индустриальному лидерству своими путями.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индустриальных лидеров к началу XX века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шла разными путями, но везде усиливала производство, финансы и международное влияние государства.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индустриальному развитию Великобритании, Германии, США, Франции и Японии.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индустриальный рывок после объединения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1871: объединение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Германия получила более единый рынок, общие правила хозяйственной жизни и условия для быстрого промышленного роста.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века: Рурский район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Рур стал главным центром добычи угля и выплавки стали. Здесь сосредоточились крупные предприятия и рабочая сила.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годы: железные 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активно расширяла железнодорожную сеть. Это ускоряло перевозки угля, металла и готовых товаров между промышленными районами.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века: крупные компании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Siemens, Krupp и BASF показали, как соединение науки, техники, банков и государственной поддержки превращает страну в индустриального лидера.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внутренний рынок, ресурсы, иммиграция и железные дороги помогли США превратиться в ведущую промышленную державу.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место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по объёму промышленной продукции заняли США к началу XX века.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индустриальному развитию США к началу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промышленность стала значительно разнообразнее, чем раньше: на первый план выходили крупные заводы, энергия и новые технологии.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промышленности в индустриальных странах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Сталь, машины, химия и электричество вытесняли прежнюю зависимость от текстиля, делая экономику более сложной и мощной.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структуре промышленности индустриальных стран около 1900 года.
</a:t>
            </a:r>
            <a:endParaRPr lang="en-US" sz="9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индустриальной державе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ресурсы, транспорт, финансы и технологии вместе усиливали страну.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Монополии и крупный бизнес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Слияния предприятий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отраслях мелкие и средние фирмы объединялись в более крупные союзы, чтобы уменьшить конкуренцию. Так компании легче удерживали цены, распределяли заказы и контролировали рынки сбыта.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немногих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объединения сосредоточивали капитал, оборудование и влияние в руках ограниченного числа владельцев. Это усиливало экономическую мощь, но одновременно делало рынок менее свободным.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Standard Oil в США и крупные металлургические и химические объединения в Германии показали, как монополии могли определять развитие целых отраслей и влиять на политику государств.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Картели и тресты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Картели договаривались о продажах и ценах, а тресты подчиняли несколько предприятий одному центру управления. Такие формы бизнеса особенно быстро распространялись в США и Германии.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день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и заводах рабочие часто проводили у станков по 10–12 часов и больше. Свободного времени почти не оставалось, а усталость быстро накапливалась.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выступления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себя, рабочие создавали профсоюзы, проводили забастовки и требовали сокращения рабочего дня, повышения зарплаты и более безопасных условий труда.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гарантий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рабочих не было оплачиваемых отпусков, пенсий и страховки. Потеря работы или болезнь легко превращались в беду для всей семьи и лишали ее дохода.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работа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было связано с травмами, шумом, пылью и отсутствием надежной защиты. Несчастные случаи на фабриках происходили часто, а помощи пострадавшие почти не получали.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оплата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Заработка обычно хватало лишь на самое необходимое. Во многих семьях работали и женщины, и дети, потому что одного дохода взрослого мужчины не хватало.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жизнь рабочих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фабрик рабочие все настойчивее требовали не только зарплаты, но и защиты от болезни, травм и старости.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 социальные требования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рабочие начинали с забастовок и профсоюзов, а затем добивались законов и страхования. Это меняло роль государства в социальной сфере.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темы; отражает основные направления рабочего движения во второй половине XIX — начале XX века.
</a:t>
            </a:r>
            <a:endParaRPr lang="en-US" sz="8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26125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 повседневная жизнь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 ускорили передвижение по улицам и связали отдаленные районы с центром. Для многих жителей путь на работу и обратно стал намного удобнее.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свет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Электрическое освещение сделало улицы, вокзалы и дома ярче и безопаснее. Города стали жить дольше: вечером продолжались работа, учеба и досуг.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 расстоянии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изменил деловое и личное общение: сообщения передавались быстрее, чем письма. Это особенно помогало предпринимателям, журналистам и городским службам.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здания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Лифты позволили строить более высокие дома и удобные гостиницы. Города начали расти вверх, а не только расширяться в стороны, как раньше.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в быту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химии дало новые красители, лекарства и удобрения. Благодаря этому улучшались здоровье людей, сельское хозяйство и производство товаров повседневного спроса.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 и борьба за рынки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промышленности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Заводам требовались сырье, топливо и новые покупатели. Поэтому индустриальные державы стремились расширять владения и получать доступ к ресурсам других регионов мира.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престиж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давали не только прибыль, но и престиж. Чем больше территорий контролировала держава, тем сильнее она считалась на международной арене и тем увереннее чувствовала себя в соперничестве.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в Азии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промышленно развитые страны искали удобные порты, торговые пути и политическое влияние. Здесь особенно активно сталкивались интересы Великобритании, России, Франции, США и Японии.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объект раздела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особенно быстро усилилось соперничество за африканские территории. Европейские державы делили материк, не считаясь с интересами местного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667129"/>
            <a:ext cx="3975900" cy="19119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владения имели ведущие индустриальные державы, зачем они их получали и какую политическую цель преследовали.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ведущих держав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одновременно давали сырье, рынки сбыта и политическое преимущество. Борьба за них усиливала международное соперничество и напряженность между державами.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темы; обобщение основных колониальных владений ведущих держав к началу XX века.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международным конфликтам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причин, связывавших промышленный рост, колониальную политику и рост международной напряженности к началу XX века.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индустриализация после реформ Мэйдзи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814514" y="1113235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 — начало XX века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14514" y="1650134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укрепилась как сильная азиатская держава и показала свои возможности в войне с Китаем 1894–1895 годов, получив новый международный вес.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2911742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 год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3147" y="3448640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реформы Мэйдзи. Япония отказалась от изоляции и взяла курс на быстрые перемены, чтобы не отстать от западных держав.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546936" y="2312239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546936" y="2849138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заимствовало западные технологии, создавало фабрики, строило железные дороги и обновляло систему управления. Это стало основой промышленного роста.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680725" y="1712737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1880–1890-е годы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80725" y="2249635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современная армия и флот, а также новые предприятия, особенно в текстильной и военной промышленности. Власти поддерживали модернизацию.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изменила не только производство, но и повседневную жизнь: ускорились транспорт, связь и торговля, а города стали крупнее и сложнее.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индустриального развития к 1914 году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выигрыш получили экономика и техника, но вместе с ними выросли социальные противоречия и международная напряженность. Это сделало мир более развитым, но и более нестабильным.
</a:t>
            </a:r>
            <a:endParaRPr lang="en-US" sz="114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теме; значения отражают относительную значимость итогов индустриального развития.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индустриальный мир стал началом XX века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 — начале XX века индустриальные страны резко усилили экономику, науку и военную мощь. Но вместе с успехами выросли социальные конфликты, колониальное соперничество и опасность большой войны.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2026-06-01T04:56:06Z</dcterms:created>
  <dcterms:modified xsi:type="dcterms:W3CDTF">2026-06-01T04:56:06Z</dcterms:modified>
</cp:coreProperties>
</file>