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историческое развитие растительного мира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сформировал атмосферу и создал условия для жизни на Земле.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формировании Земли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оказали ключевое влияние на атмосферу и почву, изменяя климат и ландшафты. Новые виды открывали пути развитию животных и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водорослей и фотосинтез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млрд лет назад цианобактерии начали фотосинтез, используя солнечную энергию для производства кислорода, что изменило состав атмосферы.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зелёные водоросли возникли спустя миллиарды лет, заселяя древние водоёмы и заставляя развиваться новые экологические связи.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организмам сформировались основы пищевых цепей и произошли значительные изменения в атмосфере, создав условия для жизни на суше.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кислорода обусловил появление сложных форм жизни и защиту от ультрафиолета.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геохимии атмосферы,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содержания кислорода во времени
</a:t>
            </a:r>
            <a:endParaRPr lang="en-US" sz="287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вызвало постепенный рост кислорода, что стало основой для развития экосистем.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биосферы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фотосинтеза сформировался озоновый слой, который защищает планету от опасного ультрафиолетового излучения, делая возможным переход жизни на сушу.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превращение солнечной энергии в пищу и кислород, который поддерживает большинство живых организмов на Земле. Этот фундаментальный процесс влияет на круговорот веществ.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на сушу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органического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ранние растения создали основу для почвенного покрова, что стимулировало появление более сложной флоры.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флоры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условия для последующего развития сосудистых растений, что укрепило экосистемы на суше.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сухопутные растения, мхи и печёночники, начали заселять землю, формируя первичную почву и удерживая влагу.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водорослей к покрытосеменным: ключевые переходы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15163"/>
            <a:ext cx="4133400" cy="16351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древних растений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 времени появления и их характеристики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и семена были ключевыми для эволюционного прогресса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расцвет папоротников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 карбона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карбоновый период папоротники доминировали в лесах, создавая густые заросли и формируя экосистемы с высоким биоразнообразием.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угольных залежей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Отмирание папоротниковых лесов привело к накоплению органического вещества, которое спустя миллионы лет стало углём, важным ископаемым ресурсом.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 и их эволюционное преимущество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320 миллионов лет назад с семенами, защищёнными оболочкой для успешного распространения на суше.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адаптации позволили выживать в холодных и засушливых условиях, что выделило их среди других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представители — сосна, ель и кедр — отличаются долговечностью и устойчивостью к экстремальным климатическим условиям.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хвои и смолы способствует снижению потери влаги, что даёт преимущество в разнообразных природных зонах.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— расцвет флористического разнообразия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особенности покрытосеменных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примерно 140 миллионов лет назад и отличаются наличием цветков и плодов. Эти признаки обеспечили эффективное опыление и защиту семян, что способствовало широкому распространению и разнообразию видов.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цветущих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включают огромное множество видов: от невысоких трав до высоких деревьев. Они освоили практически все экосистемы, образуя основу современных лесов, лугов и садов.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покрытосеменных в природе и человеке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являются источником продуктов питания, лекарств и материалов для человека. Их цветки привлекают насекомых, поддерживая экосистемные связи и биологическое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опылителей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пчёлы и бабочки, эволюционно адаптировались к опылению цветков, обеспечивая взаимовыгодное сотрудничество с растениями.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эволюции обеих групп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цветковых растений с животными способствовали повышению видового разнообразия и развитию новых форм 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опылители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цветковые растения развили особенности для привлечения птиц, расширяя способы распространения пыльцы и семян.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растений и животных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видов связано с появлением новых адаптаций и расширением экологических ниш. Современное разнообразие достигает сотен тысяч видов сосудистых растений.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 и современные каталоги видов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 растений на протяжении истории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значительный рост биоразнообразия растений, что отражает успешную эволюцию и адаптацию к меняющимся условиям окружающей среды.
</a:t>
            </a:r>
            <a:endParaRPr lang="en-US" sz="10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атмосферы и почвенных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углекислый газ, участвуя в формировании плодородного слоя почвы и предотвращая эрозию с помощью корней. Это способствует сохранению и улучшению земель.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климат и почву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влажность и температуру воздуха, поддерживают водный цикл и создают микроклимат, важный для устойчивости экосистем и жизни многих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Вымирания и их влияние на растительный мир
</a:t>
            </a:r>
            <a:endParaRPr lang="en-US" sz="2812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до 90% видов растений и животных, коренной перелом в составе флоры. Возникновение новых экосистем и постепенный возврат растительного разнообразия.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(~252 млн лет назад)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биологического разнообразия, исчезновение многих древних групп растений и появление покрытосеменных как доминантных видов.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(~66 млн лет назад)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массовое вымирание открыло путь для новых адаптаций и смены доминирующих форм флоры, что определило современные растительные сообщества.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эволюционный процесс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расширили знания о структуре и функциях растений, заложив фундамент современной ботаники и биологии.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фундаментально изменили понимание природы растений и их процессов, открыв новые направления исследований.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научные труды и учебники ботаники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в ботанике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разнообразным климатам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холода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выживают в суровых северных условиях и тундре благодаря устойчивости к низким температурам и замораживанию.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засухе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сохраняют влагу в толстых стеблях, уменьшая поверхность листьев, что помогает им выживать в пустынях.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горам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Эдельвейсы приспособились к жизни на альпийских лугах благодаря густой войлочной поверхности листьев, защищающей от холода и ультрафиолета.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солёной воде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деревья обладают спецэффитными корнями и механизмами фильтрации соли, что позволяет им обитать на морских берегах.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растительный мир планеты
</a:t>
            </a:r>
            <a:endParaRPr lang="en-US" sz="2666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экосистем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распашка земель нарушают естественные биотопы, приводя к утрате разнообразия видов и деградации растительных сообществ.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и восстановления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способствует сохранению редких и исчезающих растений, повышая экологическую устойчивость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современной жизни и технологиях
</a:t>
            </a:r>
            <a:endParaRPr lang="en-US" sz="290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продолжают обеспечивать человечество кислородом, продовольствием и ресурсами для медицинской и текстильной промышленности.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позволяют улучшать свойства сельскохозяйственных культур, повышая их урожайность и устойчивость к болезням и суровым условиям.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 и клонирования ускоряют разработку новых сортов, способствуя продовольственной безопасности и сохранению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растительного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растений раскрывает ключевые процессы формирования жизни на Земле. Понимание эволюции флоры помогает нам беречь природу и обеспечивать устойчивое развитие будущих поколений.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2026-05-08T14:12:01Z</dcterms:created>
  <dcterms:modified xsi:type="dcterms:W3CDTF">2026-05-08T14:12:01Z</dcterms:modified>
</cp:coreProperties>
</file>