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1440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2181226"/>
            <a:ext cx="3837900" cy="16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наследственность и загрязнение связаны одной эволюционной логикой.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1216326"/>
            <a:ext cx="75969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Жизнь, изменчивость и загрязнение: единая история
</a:t>
            </a:r>
            <a:endParaRPr lang="en-US" sz="2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понять эволюцию, нужно соединить древнюю историю жизни, наследственную изменчивость и влияние среды. Криптозой показывает истоки жизни, а загрязнение — как современные условия меняют отбор.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древней жизни к современным экологическим рискам
</a:t>
            </a:r>
            <a:endParaRPr lang="en-US" sz="2479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99%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городского населения мира дышит воздухом, не соответствующим рекомендациям ВОЗ по качеству.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вся городская и промышленная среда вовлечена в химическое загрязнение воздуха, воды и почв.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Health Organization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75"/>
            <a:ext cx="44883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глобальная проблема
</a:t>
            </a:r>
            <a:endParaRPr lang="en-US" sz="2213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176110" y="1496669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 большие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не остается внутри одной территории: вещества переносятся водой, воздухом и живыми организмами. Поэтому локальный источник быстро становится межрегиональной проблемой, затрагивающей большие экосистемы.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845323" y="25053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в цепях питания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низкие концентрации могут быть опасны при длительном воздействии. Токсиканты накапливаются в организмах, переходят выше по пищевой цепи и усиливают эффект на хищников и человека.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1302956" y="3514067"/>
            <a:ext cx="3488826" cy="91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экологический след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проявляются не сразу: загрязнение меняет состояние среды годами, а иногда десятилетиями. Именно поэтому проблема требует не только очистки, но и профилактики источника выбросов.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091302"/>
            <a:ext cx="3377400" cy="146519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термины темы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термины помогают связать генетику, эволюцию и экологию в одной схеме.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процессы создают различия, а загрязнение среды влияет на то, какие различия оказываются полезными.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 для жизни организмов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токсиканты могут снижать плодовитость, нарушать развитие потомства и ухудшать поведение, необходимое для поиска пищи, защиты территории и успешного размножения.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Растения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загрязненной среде часто хуже развиваются: нарушается фотосинтез, замедляется рост корней и листьев, а дефицит нормального питания снижает устойчивость к болезням.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Микроорганизмы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реагируют быстрее: меняются скорость деления и состав сообществ. Это влияет на круговорот веществ, а также на устойчивость экосистем к внешним изменениям.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Человек и 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человека последствия проявляются через воду, пищу и воздух. Длительное воздействие повышает риск хронических нарушений и одновременно ослабляет устойчивость природных и городских популяций.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Криптозой: ранняя история жизни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40450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формы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раннем этапе Земли формируются первые простые живые системы. Жизнь существует в микроскопических формах и приспосабливается к суровым условиям молодой планеты.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2758203" y="2478399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прокариоты, способные использовать разные химические источники энергии. Это расширяет возможности выживания и делает жизнь менее зависимой от одного типа среды.
</a:t>
            </a:r>
            <a:endParaRPr lang="en-US" sz="929" dirty="0"/>
          </a:p>
        </p:txBody>
      </p:sp>
      <p:sp>
        <p:nvSpPr>
          <p:cNvPr id="12" name="Text 4"/>
          <p:cNvSpPr txBox="1"/>
          <p:nvPr/>
        </p:nvSpPr>
        <p:spPr>
          <a:xfrm>
            <a:off x="4672532" y="2480110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кислород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Возникает фотосинтез, а затем накапливается кислород. Меняется атмосфера, и открываются новые пути обмена веществ, более эффективные для последующей эволюции.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586851" y="2478405"/>
            <a:ext cx="17868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6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эукариоты с более сложным устройством клеток. Это создает основу для дальнейшего усложнения организмов и перехода к многоклеточности.
</a:t>
            </a:r>
            <a:endParaRPr lang="en-US" sz="92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0018" y="1029750"/>
            <a:ext cx="3074965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87600" y="724175"/>
            <a:ext cx="45285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жизнь усложнялась в древности
</a:t>
            </a:r>
            <a:endParaRPr lang="en-US" sz="2213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996950" y="15094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Жесткие 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зарождалась в мире с бедной кислородом атмосферой, высокой вулканической активностью и нестабильной поверхностью. Выживали только системы, способные быстро адаптироваться к резким изменениям.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996950" y="24328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Новые источники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постепенно освоили разные способы получения энергии: химические реакции, использование света и обмен веществ, более эффективно работающий в изменяющейся среде.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96950" y="3356200"/>
            <a:ext cx="38859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Эволюционный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фотосинтеза стало поворотным моментом: атмосфера начала меняться, а вместе с ней — доступность энергии и направление дальнейшей эволюции живого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773550" y="722800"/>
            <a:ext cx="7596900" cy="5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криптозой важен для эволюции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52060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Наследование признаков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появилась наследственность, различия между организмами перестали исчезать случайно и начали передаваться потомству. Это создало материал для отбора и накопления удачных признаков.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747325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Базовые механизмы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криптозое закрепились основные клеточные механизмы, которые сделали жизнь устойчивой: обмен веществ, деление клеток и передача наследственной информации.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5370789" y="1522675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Усложнение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усложнение клеток увеличило число возможных функций и способов приспособления. Чем разнообразнее строение и работа клетки, тем больше эволюционных путей открывается виду.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7712053" y="1482850"/>
            <a:ext cx="11322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Основа отбора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Криптозой показал, что эволюция невозможна без вариативности и отбора. Сначала возникают различия, затем среда сохраняет те, которые повышают шанс выживания.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4,6 млрд лет
</a:t>
            </a:r>
            <a:endParaRPr lang="en-US" sz="6566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такой возраст Земли задавал условия, в которых выживали лишь самые устойчивые формы жизни.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Земли был огромным испытанием: в нестабильной среде сохранялись только формы с полезными различиями и высокой устойчивостью.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NASA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в половой клетке сохраняют постоянство кариотипа поколений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человека в половых клетках содержится 23 хромосомы; после оплодотворения восстанавливается двойной набор.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биологии: раздел о мейозе и кариотипе человека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мейоз создает генетическое разнообразие
</a:t>
            </a:r>
            <a:endParaRPr lang="en-US" sz="256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Мейоз I и II: кроссинговер и независимое расхождение хромосом формируют разнообразие гамет.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вариант признака способен обеспечить преимущество в меняющейся среде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удачный вариант признака может определять судьбу популяции, если условия среды резко меняются.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«наследственная изменчивость и естественный отбор»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мейоза и естественного отбора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классической связи: изменчивость возникает при мейозе, а отбор сохраняет полезные варианты.
</a:t>
            </a:r>
            <a:endParaRPr lang="en-US" sz="10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токсичный фактор может изменить наследственные последствия для потомства
</a:t>
            </a:r>
            <a:endParaRPr lang="en-US" sz="204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один токсичный фактор способен нарушить работу ДНК и сократить число жизнеспособных потомков.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и основы токсикологии: влияние химических веществ на ДНК и репродукцию
</a:t>
            </a:r>
            <a:endParaRPr lang="en-US" sz="73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1611561"/>
            <a:ext cx="3377400" cy="24246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как фактор отбора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организмов реагируют на загрязнение неодинаково: у одних быстрее появляется устойчивость, у других снижается успех размножения.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быстро эволюционно отвечают микроорганизмы; у растений и животных эффект чаще проявляется через снижение плодовитости и выживаемости.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065150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учебному материалу о действии загрязнителей и отборе
</a:t>
            </a:r>
            <a:endParaRPr lang="en-US" sz="6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Причинно-следственная связь: от среды к эволюции
</a:t>
            </a:r>
            <a:endParaRPr lang="en-US" sz="2232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отражает общий механизм действия загрязнителей на организмы и популяции.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324423"/>
            <a:ext cx="3377400" cy="10678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4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условий среды и последствий
</a:t>
            </a:r>
            <a:endParaRPr lang="en-US" sz="2845" dirty="0"/>
          </a:p>
        </p:txBody>
      </p:sp>
      <p:sp>
        <p:nvSpPr>
          <p:cNvPr id="7" name="Text 1"/>
          <p:cNvSpPr txBox="1"/>
          <p:nvPr/>
        </p:nvSpPr>
        <p:spPr>
          <a:xfrm>
            <a:off x="1060325" y="17776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чистой среде важнее нормальный рост и высокая плодовитость; в загрязненной — устойчивость к токсикантам и способность выжить под стрессом.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15575" y="28684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условий меняет критерий успешности: полезные признаки в одной среде могут стать нейтральными или даже вредными в другой.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74075" y="3959212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«естественный отбор в разных условиях среды»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10980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локальный источник загрязнения способен запустить цепочку экологических и эволюционных изменений
</a:t>
            </a:r>
            <a:endParaRPr lang="en-US" sz="1871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участок загрязненной воды может изменить рост, численность и устойчивость разных групп организмов.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мини-кейс по теме влияния тяжелых металлов на организмы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3050" y="25567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Криптозой, мейоз и химическое загрязнение показывают одну идею: жизнь развивается через изменчивость, а ее судьбу определяет среда. Чем выше разнообразие и чище условия, тем больше шансов на устойчивость популяций.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37025" y="1329500"/>
            <a:ext cx="56700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меняется, когда меняется среда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2026-07-26T13:27:20Z</dcterms:created>
  <dcterms:modified xsi:type="dcterms:W3CDTF">2026-07-26T13:27:20Z</dcterms:modified>
</cp:coreProperties>
</file>