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вероятностных задач с помощью комбинаторики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варианты, находим благоприятные исходы и вычисляем вероятность.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Вероятностные задачи объединяют формулы, дроби и логику подсчёта вариантов. Комбинаторика позволяет быстро находить число исходов без длинного перебора и помогает решать задачи про выбор, коды, жеребьёвку и простые случайные опыты.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алгебре 9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случайный эксперимент, исход, событие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опыт, результат которого заранее нельзя предсказать точно. Например, бросок монеты, кубика или выбор карточки из набора — всё это случайные эксперименты.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один конкретный результат эксперимента. У броска кубика исходами будут числа от 1 до 6, а у монеты — орёл или решка.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и равновозможные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исходы входят в нужное событие, а равновозможные имеют одинаковый шанс появиться. Именно их сравнение лежит в основе формулы вероятности.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объединяет несколько исходов, которые подходят под условие задачи. Если нужно «выпало чётное число», то в событие входят 2, 4 и 6.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объектов заметно расширяет количество возможных исходов.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комбинаторные примеры: монета, кубик, сочетания и перестановки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Комбинаторные формулы экономят время: при росте данных полный перебор становится слишком длинным.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растет число вариантов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63917"/>
            <a:ext cx="4365000" cy="14828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использовать перестановки, размещения и сочетания, а также напоминает смысл факториала.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выбираем ли мы все объекты или только часть, и важен ли порядок.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формулы комбинаторики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вероятностной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комбинаторикой и вероятностью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команды из класса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8 учеников нужно выбрать 3 человека в команду. Порядок здесь не играет роли, поэтому применяем сочетания и получаем C(8,3) = 56.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команду обязательно входит один конкретный ученик, его уже не выбирают. Тогда остаётся взять ещё 2 человека из 7, то есть C(7,2) = 21.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быстро решать задачи на выбор группы без полного перебора всех списков. Достаточно понять условие и выбрать нужную формулу.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важен, а когда нет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 пароли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кодах и паролях порядок символов меняет результат. Набор 1-2-3 отличается от 3-2-1, поэтому здесь порядок обязательно учитывается.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 соревновании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Золото, серебро и бронза — это разные результаты, даже если участники те же самые. Значит, порядок мест здесь имеет значение.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группы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команду, кружок или набор книг, важен только состав, а не последовательность. Поэтому порядок в таких задачах не учитывают.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 коробки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взять несколько предметов из набора, обычно важен сам выбор, а не то, в каком порядке их достали или перечислили.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зависит от числа благоприятных исходов: чем их больше, тем выше шанс события.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стандартного шестигранного кубика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обычного кубика события с тремя подходящими гранями вероятнее, чем события с одной гранью.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на примере кубика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92382"/>
            <a:ext cx="4164900" cy="15985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понять, что искать в условии и какую формулу применять.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смысл задачи, потом проверяют порядок и только затем выбирают формулу.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задач и формул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школьных задачах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легко перепутать случаи, где порядок элементов важен, и случаи, где он не играет роли. Из-за этого выбирают неверную формулу и получают правильный ответ для другой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делят, а выписывают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 — записать количество благоприятных исходов как ответ на вероятность. Но вероятность всегда должна быть отношением двух чисел, поэтому без деления задача решена не до конца.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 все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находят только нужные варианты, но забывают про общее число исходов. Тогда вероятность получается завышенной, потому что в знаменателе оказывается не весь набор возможных результатов.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важно убедиться, что вероятность лежит от 0 до 1. Если получилось число больше 1 или отрицательное значение, значит, в подсчетах допущена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по условию задачи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сначала определить смысл задачи, а затем перейти к подсчету вероятности через отношение благоприятных исходов ко всем возможным.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вытянуть цветной шар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мешке лежат красные и синие шары, и каждый цвет можно посчитать отдельно. Если красных шаров больше, то и шанс вытянуть красный шар выше. На схеме удобно показать мешок и карточку с числом красных шаров.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шар в мешке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шара без возвращения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вытягивании двух шаров подряд важно помнить, что второй выбор зависит от первого. Поэтому возможные пары меняются: красный-красный, красный-синий, синий-красный и синий-синий. Это хорошо видно на иллюстрации с двумя карточками и шарами.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увеличении числа объектов количество сочетаний растет заметно быстрее, чем кажется на первый взгляд.
</a:t>
            </a:r>
            <a:endParaRPr lang="en-US" sz="124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комбинаторные формулы: C(5,2), C(6,3), C(7,3), C(8,4)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показывает, что комбинаторные формулы экономят время и помогают избежать долгого перебора вариантов.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сочетаний при увеличении данных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сразу показывает, насколько редким является выигрыш в простой лотерее или случайном выборе.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вероятность выигрыша, если из 100 билетов выигрышных только 4.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условию: 4 выигрышных билета из 100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по теме комбинаторики и вероятности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быстрее разбирать формулировки задач и не путать похожие понятия.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понятия связаны между собой: эксперимент дает исходы, из них составляются события, а вероятность выражает долю нужных исходов.
</a:t>
            </a:r>
            <a:endParaRPr lang="en-US" sz="112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терминов 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полученного ответа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убедиться, что решение верно, а запись ответа соответствует смыслу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комбинаторика и вероятность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76659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турнирах эти темы помогают оценивать шансы победы, распределять места и сравнивать варианты исхода. Так проще понять, почему одни результаты встречаются чаще других.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10740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расписаний, формировании групп и жеребьевке нужно учитывать, сколько есть способов сделать выбор. Комбинаторика позволяет посчитать варианты без длинного перебора каждого случая.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644808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 пароли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кодах доступа важен порядок символов, поэтому число возможных комбинаций быстро растет. Это показывает, почему даже небольшое изменение условий сильно влияет на итоговое количество вариантов.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76659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эксперименты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Броски монет, кубиков и выбор шаров из мешка — самые наглядные примеры для школьных задач. На них удобно видеть связь между исходами, событиями и вероятностью.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0740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эти темы закрепляют умение работать с дробями, процентами и формулами. Они учат аккуратно рассуждать и переводить жизненную ситуацию в математическую запись.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Мини-пример: два броска монеты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исходы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бросках монеты можно получить четыре результата: ОО, ОР, РО и РР. Это полный набор исходов, потому что каждый бросок имеет два варианта, а порядок бросков сохраняется.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«ровно один орел» включает только исходы ОР и РО. Здесь важно не перепутать его с событием «хотя бы один орел», у которого набор исходов был бы больше.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Благоприятных исходов два, а всех исходов четыре, значит вероятность равна 2/4, то есть ½. Такой пример показывает, как комбинаторный подсчет сразу дает понятный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помогает считать вероятность точно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все исходы и понять, важен ли порядок, задача становится проще. Комбинаторика дает точный счет вариантов, а вероятность превращает этот счет в понятный ответ.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2026-05-30T01:11:31Z</dcterms:created>
  <dcterms:modified xsi:type="dcterms:W3CDTF">2026-05-30T01:11:31Z</dcterms:modified>
</cp:coreProperties>
</file>