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Старого порядка: обзор темы и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революций и коренных перемен в Европе XVIII–XIX веков.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 — это система с абсолютной монархией и сословным обществом, где крестьяне зависели от дворян и церкви. В конце XVIII века эта модель вызывала всё больше недовольства.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Старого порядка и его основные черты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кризис: что подорвало Старый порядок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 века во Франции ухудшилась экономическая ситуация: неурожаи и подорожание продуктов вызвали дефицит бюджета и рост долгов. Государство с трудом справлялось с финансами.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испытывали разное налоговое давление: третье сословие платило почти все налоги, тогда как дворяне сохраняли свои льготы. Это усилило социальное напряжение и недовольство в городах и деревнях.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группы и их роль в обществе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Дворянство: правящая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Дворяне, около 1,5% населения, обладали земельными владениями и важными правами. Они сохраняли особые привилегии и несли минимальное налоговое бремя, укрепляя свое социальное положение.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Духовенство: привилегированная верхушка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составляло около 0,5% населения, контролировало церковные земли и почти не платило налоги. Они обладали значительным влиянием как религиозным, так и политическим.
</a:t>
            </a:r>
            <a:endParaRPr lang="en-US" sz="111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сословие: основная масса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входили крестьяне, буржуа и горожане — 98% населения. Они не имели привилегий, несли основные налоговые обязательства и были ограничены в правах, что вызывало сильное недовольство.
</a:t>
            </a:r>
            <a:endParaRPr lang="en-US" sz="10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новые идеи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и их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Просвещения, такие как Вольтер и Руссо, продвигали идеи свободы, равенства и народного суверенитета, критикуя устоявшуюся власть и неравенство.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 и реформ стали популярными среди горожан и образованных слоёв, подготовив почву для изменения общественного и политического строя.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революции: события 1789 года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1789 года Генеральные штаты собрались впервые за долгое время, а в июне третье сословие провозгласило себя Национальным собранием, заявив о представлении всего народа.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1789 года произошёл штурм Бастилии — символа королевской тирании. Это событие стало отправной точкой отмены феодальных привилегий и начала реформ.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феодализма и перераспределение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Августовские указы 1789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объявили о ликвидации феодальных облагательств, прав сеньоров и царивших порядков. Это открыло крестьянам путь к свободному ведению хозяйства и владению землёй.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 как социальный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земель крестьянам изменила экономическую основу страны, разрушив веками сложившуюся систему феодальных отношений и стимулировав экономическую самостоятельность.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департаменте появились избираемые власти и единая администрация, что способствовало централизации и улучшению работы государственного аппарата.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управления и создание новых территориальных единиц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отменила старые провинции и их управления, заменив их на 83 равных департамента для упрощения и равномерного управления страной.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реформы в эпоху перемен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церковных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1790 году церковные земли стали государственной собственностью, что серьёзно ограничило финансовые возможности церкви и её власть.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светского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гражданская регистрация актов и упразднено господствующее положение католической церкви, что укрепило отделение религии от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 гражданина: новые права и свободы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1789 года гарантировал свободу слова, равенство перед законом и право на собственность, разрушая классовые барьеры и привилегии.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фундаментом для будущих демократий, вдохновляя общество на уважение к правам человека и гражданским свободам во всей Европе.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1791 года и разделение властей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1791 году Франция приняла первую конституцию, которая ввела разделение властей между королём, законодательным собранием и независимыми судами. Это существенно ограничило власть монарха и заложило основы нового государственного устройства.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закрепили избирательные права для отдельных групп граждан, в основном собственностивладельцев. Созданный конституционный строй сочетал монархию и народное представительство, отражая баланс между традициями и реформами.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реформам: внутренняя борьба в обществе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монархии и аристократии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дворяне и сторонники короля активно выступали против революционных изменений, опасаясь потерять привилегии. Их протесты иногда приводили к открытым конфликтам и политическим интригам против новой власти.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Вандее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1793 году регион Вандея стал центром вооружённого сопротивления революции. Крестьянство и католики противостояли революционным войскам, что вызвало жестокие столкновения и период политического террора.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международное противостояние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Антифранцузские коалиции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монархии объединились в коалиции с целью остановить распространение революционных идей и сохранить прежние порядки. Войны начались в 1792 году и сопровождались широкомасштабными сражениями.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военных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привели к изменению политической карты Европы и укреплению национального самосознания в различных странах. Итоги конфликта заложили предпосылки для будущих национальных движений и реформ.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борьба за равенство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женщин в революции проявлялось в борьбе за политические и социальные права, включая образование и свободу слова. Их инициативы стимулировали дискуссии о равенстве и гражданских свободах.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женщины и гражданки Олимпии де Гуж подчёркивала необходимость равноправия, однако официальных прав женщины получили только после революционных перемен, оставшись ограниченными в тот период.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суды присяжных, что обеспечило равенство граждан перед законом и справедливое правосудие. Примером стала кодификация законов, реализованная в Гражданском кодексе Наполеона 1804 года.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реформа: новые законы для всех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реформ была создана единая судебная система, отменяющая прежнее сословное разделение судов. Началась систематизация законодательства и разработка единых уголовных и гражданских кодексов.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перемены и новые идеалы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церковных праздников и новых фестивалей
</a:t>
            </a:r>
            <a:pPr algn="l" indent="0" marL="0">
              <a:lnSpc>
                <a:spcPct val="100000"/>
              </a:lnSpc>
              <a:buNone/>
            </a:pPr>
            <a:r>
              <a:rPr lang="en-US" sz="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привела к ликвидации традиционных религиозных праздников и введению светских церемоний, направленных на укрепление гражданских добродетелей и общественного единства. Это отражало сдвиг к новым светским идеалам.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календарь и эпоха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Введённый революционный календарь заменил традиционный, символизируя разрыв с прошлым. Эта реформа подчёркивала стремление создать общество, основанное на новых принципах и идеалах прогресса.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Разума и просвещённые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культ Разума как высшей ценности, поддерживавший рационализм и гуманизм. Новые обряды подчёркивали свободу, братство и равенство, формируя дух перемен в обществе и культуре.
</a:t>
            </a:r>
            <a:endParaRPr lang="en-US" sz="10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эпохи на европейскую культуру и искусство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героизация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революции вдохновила появление романтизма, где прославлялись свобода, борьба за права и человеческое достоинство. Литераторы и поэты отражали эти идеи в своих произведениях.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и музыкальные темы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такие как Жак-Луи Давид, создавали работы, поддерживавшие революционные ценности. Музыка и литература того времени также выражали настроение перемен и поиска новых идеалов.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конгресс: восстановление порядка в Европе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1814–1815 годах представители европейских держав собрались на Венский конгресс с целью перестроить континент после Наполеоновских войн. Основной задачей было установление баланса сил и предотвращение дальнейших конфликтов.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закрепил возвращение монархий, пересмотр границ и создание Священного союза. Эти меры должны были сохранить мир и обеспечить стабильность, предотвращая повторение революционных потрясений.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итоги и последствия "Конца Старого порядка"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способствовал зарождению национального сознания и появлению идей национального суверенитета. Это стало основой для будущего создания современных национальных государств в Европе.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сословных 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реформы полностью ликвидировали прежние социальные привилегии, открыв дорогу гражданскому равенству и формированию новых общественных институтов, базирующихся на праве и справедливости.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гражданской идентичности и стремление к реформам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поколения европейцев начали ценить свои права и свободы, что стимулировало развитие движений за демократические преобразования и социальные изменения в XIX веке.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падения Старого порядка для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Старого порядка ознаменовало начало эпохи демократии, равенства и национального самоопределения, формировавшей фундамент современных европейских обществ и их ценностей.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2026-05-11T01:31:50Z</dcterms:created>
  <dcterms:modified xsi:type="dcterms:W3CDTF">2026-05-11T01:31:50Z</dcterms:modified>
</cp:coreProperties>
</file>