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функция: формула, график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формулу, коэффициенты и график линейной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плата, равномерное движение и начисление баллов — всё это примеры зависимости, где при одинаковом изменении одной величины другая меняется одинаково.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коэффициента в формуле помогают полностью задать прямую на координатной плоскости.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y = kx + b именно два коэффициента описывают поведение функции и её график.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линейной функции y = kx + b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и направление прямой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k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больше нуля, прямая поднимается слева направо, а функция возрастает. Чем больше значение, тем заметнее рост при каждом шаге по оси x.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k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меньше нуля график опускается слева направо, поэтому функция убывает. Это означает, что с увеличением x значения y становятся меньше.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k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равно нулю, формула превращается в y = b. График становится горизонтальной прямой, и значение y уже не зависит от x.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Крутизна наклона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|k|, тем резче наклон прямой. Небольшой модуль даёт более пологую линию, а большой — более крутой график.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b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задаёт, на каком уровне прямая пересекает ось y. Именно поэтому его удобно искать первым, когда x равно нулю.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эта точка имеет координаты (0; b). Если b положительно, пересечение находится выше начала координат, если отрицательно — ниже.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b = 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 равно нулю, прямая проходит через начало координат. Такой вид особенно легко узнаётся на координатной плоскости и часто встречается в задачах.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и точка пересечения с осью y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формулам y = 2x + 1, y = x + 1, y = -2x + 1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наклон при разных значениях k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прямые проходят через точку с ординатой 1, но ведут себя по-разному при изменении x.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определяет направление, а модуль k — крутизну. Чем больше |k|, тем сильнее меняется y.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график линейной функции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первую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подставляют x = 0 и получают значение y. Так находят точку пересечения с осью y, которая сразу задаёт начало построения графика.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второе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берут любое удобное значение x, чтобы вычисления были простыми. Для построения не нужна сложная таблица, достаточно одного дополнительного значения.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обе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полученные точки отмечают на координатной плоскости. Важно аккуратно читать координаты, чтобы не перепутать оси и не сместить график.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точки соединяют линией. Для линейной функции она всегда получается прямой, поэтому такой способ построения особенно удобен и нагляден.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 любой линейной функции y = kx + b.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линейных функций из задания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линейных функций и их свойства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формул и увидим, как коэффициенты влияют на график.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отвечает за наклон и рост или убывание, а b показывает сдвиг прямой по оси y.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линейной функции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функции не зависит от x, поэтому получается горизонтальная прямая. Это удобный пример, где видно, что коэффициент k равен нулю.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= b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свободный член b равен нулю, график проходит через начало координат. Такая запись помогает увидеть чистое влияние коэффициента k.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= kx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случая входят в формулу y = kx + b. Они показывают, как отдельно работают наклон прямой и её положение на плоскости.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с фиксированной частью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такси удобно представить как сумму двух частей: посадочной платы и оплаты за каждый километр. Сначала добавляется постоянная сумма, а затем цена растёт по мере увеличения пути. На схеме легко показать тариф, маршрут и итоговую стоимость.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за выполненную работу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 каждую собранную деталь или выполненное задание начисляют одинаковую сумму, доход меняется по линейному правилу. К нему можно добавить фиксированную выплату за смену. Такая модель помогает заранее оценить заработок по количеству выполненных действий.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Счётчики воды и электричества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ресурсов часто считают по постоянному тарифу за каждую единицу потребления. Когда известны показания счётчика, можно вычислить сумму к оплате как зависимость от объёма расхода. На иллюстрации подойдёт бытовой пример с квитанцией или счётчиком.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 реальных ситуациях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функции, составлено по формулам из условия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убывание и скорость изменения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построены для одинаковых значений x, поэтому их удобно сравнивать по высоте и направлению. Видно, как меняется значение функции при одном и том же шаге по оси x.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k задаёт рост, отрицательный — убывание, а меньший модуль k делает график более пологим.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k и b по двум точкам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две точки графика и аккуратно выпишите их координаты. Важно не перепутать x и y, потому что именно от них зависит дальнейший расчёт коэффициентов линейной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коэффициент k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изменения по координатам: Δy и Δx. Затем найдите отношение k = Δy / Δx, которое показывает, насколько меняется y при изменении x на одну единицу.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одну из известных точек и подставьте её в формулу y = kx + b. После этого останется найти b как неизвестный свободный член уравнения линейной функции.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вторую точку в полученную формулу и убедитесь, что равенство верно. Такая проверка помогает заметить вычислительную ошибку и подтвердить, что график выбран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с разными коэффициентами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из условия задания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и значение коэффициентов влияют на вид линейного графика и его положение на координатной плоскости.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k задаёт одинаковый наклон, а b меняет высоту прямой. При b = 0 график проходит через начало координат.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Проверка, принадлежит ли точка графику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координаты точки в порядке x и y, а затем подставьте их в формулу функции. Такой способ сразу показывает, совпадает ли точка с заданной зависимостью.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подстановки левая и правая части уравнения совпадают, точка принадлежит графику. Например, для y = 2x + 1 точка (2; 5) подходит, потому что получается верное равенство.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не выполняется, точка не лежит на графике. Этот приём помогает быстро находить ошибки в вычислениях и проверять результаты без построения всей прямой.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линейную функцию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формулой, графиком, точкой или двумя известными точками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из условия задания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роль коэффициента b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функции имеют одинаковый наклон, поэтому их удобно сравнивать на одном поле координат. Отличие видно только по положению прямых относительно оси y.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совпадает, графики параллельны. Коэффициент b сдвигает прямую вверх или вниз, не меняя её наклон.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координатах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перепутать местами x и y при подстановке точки в формулу. Из-за этого получается неверный ответ, хотя сама запись выглядит аккуратно. На иллюстрации полезно показать точку, подписанную правильно и неправильно.
</a:t>
            </a:r>
            <a:endParaRPr lang="en-US" sz="1243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и одна точка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возникает, когда забывают минус у отрицательного коэффициента k или ошибаются при построении пересечения с осью y. Иногда прямую проводят только через одну точку и не проверяют вторую, поэтому график получается неверным.
</a:t>
            </a:r>
            <a:endParaRPr lang="en-US" sz="1243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линейной функцией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линейной функции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записывается как y = kx + b. Именно эта формула задаёт на координатной плоскости прямую линию и связывает две изменяющиеся величины.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k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отвечает за наклон графика. Он показывает, возрастает функция или убывает, а также насколько быстро меняется значение y при изменении x.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b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определяет точку пересечения прямой с осью y. Когда b = 0, график проходит через начало координат.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 чтение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 удобно строить по двум точкам. По нему можно быстро увидеть зависимость между величинами и сделать вывод о характере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функция: формула, график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помогает увидеть связь между формулой, графиком и изменением величин. Понимание коэффициентов k и b делает решение задач быстрее, точнее и увереннее.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2026-05-29T10:17:28Z</dcterms:created>
  <dcterms:modified xsi:type="dcterms:W3CDTF">2026-05-29T10:17:28Z</dcterms:modified>
</cp:coreProperties>
</file>