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помогает понять выбор людей, фирм и государства.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как общество выбирает, производит и распределяет ресурсы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 цены, зарплаты, налоги и кредиты, а также показывает, как семейные решения и государственная политика влияют на жизнь общества.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вокруг нас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экономической системы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 покупают товары и услуги, предлагают труд и сбережения, а через свои решения формируют спрос и влияют на структуру производства.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Фирмы организуют выпуск продукции, нанимают работников, используют капитал и технологии, стремясь получить прибыль и удержаться в конкуренции.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правила, собирает налоги, перераспределяет доходы и финансирует общественные блага, без которых рынок работает неполно.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финансовые организации соединяют сбережения одних участников с потребностями других, превращая накопления в кредиты и инвестиции.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меняется не только из-за цены, но и из-за доходов покупателей, ожиданий, налогов и издержек производства.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кривых показывает равновесную цену и объём; любые сдвиги спроса или предложения меняют оба показателя.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спроса и предложения; данные условные, для иллюстрации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и предложение как механизм формирования цены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эластичны товары первой необходимости, поскольку их приобретают независимо от колебаний цены. Важны также доля товара в бюджете и время на адаптацию.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государства и бизнеса эластичность помогает оценить последствия налогов, выбрать ценовую стратегию и понять, как изменится выручка при изменении спроса.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считается более эластичным, когда покупатель легко отказывается от товара или находит замену; тогда даже небольшое изменение цены заметно меняет объём покупок.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Эластичность спроса и предложения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экономического выбора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цикл принятия решения в экономике: от потребности до оценки результата.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годам позволяет увидеть, расширяется ли экономика и создаются ли условия для роста занятости и доходов.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национальных счетов (СНС)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1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год
</a:t>
            </a:r>
            <a:pPr algn="ctr" indent="0" marL="0">
              <a:lnSpc>
                <a:spcPct val="120004"/>
              </a:lnSpc>
              <a:buNone/>
            </a:pPr>
            <a:r>
              <a:rPr lang="en-US" sz="97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5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стандартный период, за который обычно сравнивают объём произведённых в стране товаров и услуг.
</a:t>
            </a:r>
            <a:endParaRPr lang="en-US" sz="39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доходе семья может купить меньше товаров, если цены растут быстрее заработка или сбережений.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инфляции ослабляет покупательную способность; замедление цен облегчает планирование расходов и снижает неопределённость.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индекс потребительских цен по годам, 2020–2023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покупательная способность денег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безработица появляется при несоответствии навыков требованиям экономики, поэтому особенно важны образование, переобучение и готовность осваивать новые технологии.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Циклическая безработица усиливается во время спада производства. Для старшеклассника это сигнал заранее развивать цифровые, коммуникативные и прикладные навыки.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Фрикционная безработица возникает, когда человек ищет новое место работы или только входит на рынок труда; она связана с нормальным движением рабочей силы.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 безработица на рынке труда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рыночных структур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рыночных структур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число продавцов и барьеры входа влияют на цену, конкуренцию и выбор покупателя.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рынка, тем сильнее контроль над ценой и тем меньше выбор потребителя; конкуренция, напротив, сдерживает цены и стимулирует обновление.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приносит деньги в банк, чтобы сохранить их и получить доход по вкладу. Эти средства не лежат без движения: банк направляет их в кредиты, и деньги начинают обслуживать покупки, инвестиции и новые рабочие места.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Сбережения, которые работают в экономике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берет кредит на обучение, а предприниматель — на оборудование или запуск дела. В обоих случаях деньги используются сразу, а возвращаются позже с процентами, поэтому кредит помогает не откладывать нужные решения на годы.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как ускорение важных решений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не работает с каждым клиентом напрямую, но задает правила для всей денежной системы. Он влияет на ключевую ставку, следит за инфляцией и помогает сохранять доверие к банковскому сектору и расчетам.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и устойчивость системы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кредит и денежное обращение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показывает, сколько средств государство получает и на что их тратит. Его доходы формируются прежде всего за счет налогов, а также пошлин и других поступлений.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обеспечивают финансирование общественных нужд, которые трудно или невозможно полностью отдать рынку: образование, здравоохранение, оборону, дороги, управление и социальную поддержку.
</a:t>
            </a:r>
            <a:endParaRPr lang="en-US" sz="1414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расходы превышают доходы, возникает дефицит бюджета; если доходы больше расходов, образуется профицит. Оба варианта влияют на экономическую политику и объем заимствований.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бюджет государство перераспределяет ресурсы между отраслями и регионами, сглаживает социальные различия и создает условия для долгосрочного развития страны.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бюджет и налоги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направления получают наибольшую долю средств и как распределяются приоритеты бюджета между текущими обязательствами и развитием.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социальных и инфраструктурных расходов; это означает сочетание поддержки населения с вложениями в долгосрочный рост.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типовой структуры государственных расходов; доли условные, иллюстративные.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бюджетных расходов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62715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531" y="2436975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экономического роста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 на одного работника позволяет повышать зарплаты, увеличивать прибыль и расширять инвестиции. Это один из самых надежных признаков экономического прогресса.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труда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растет устойчивее, если сырье, энергия и земля используются бережно. Односторонняя зависимость от добычи полезных ископаемых делает развитие более уязвимым.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решений помогает производить больше и качественнее при тех же ресурсах. Инновации особенно важны там, где растет конкуренция и меняются потребности общества.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инновации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навыки и здоровье работников определяют производительность труда. Чем выше квалификация людей, тем легче экономике переходить к более сложным видам деятельности.
</a:t>
            </a:r>
            <a:endParaRPr lang="en-US" sz="1261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станки, технологии и транспорт повышают выпуск продукции и снижают затраты времени и труда. Без обновления капитала экономика быстро теряет способность расти устойчиво.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 оборудование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экономический цикл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повторяющиеся фазы деловой активности в экономике.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участвуют в торговле, потому что специализируются на товарах и услугах, которые производят сравнительно эффективнее. Это позволяет использовать ресурсы рациональнее, чем при попытке выпускать все самостоятельно.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расширяет рынки сбыта для производителей, а импорт увеличивает выбор для потребителей и стимулирует конкуренцию. В результате товары и услуги чаще становятся доступнее и качественнее.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связи между экономиками: капитал, технологии, информация и рабочая сила перемещаются быстрее. Но вместе с преимуществами возрастает и зависимость от внешних кризисов.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валютных курсов, торговые ограничения и сбои в логистике могут быстро повлиять на цены и производство. Поэтому открытость экономики требует продуманной защиты национальных интересов.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 глобализация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Секторная структура помогает понять, где создается основная часть добавленной стоимости и какие навыки становятся особенно востребованными на рынке труда.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обычно связано с более высоким уровнем развития, а большая доля сельского хозяйства — с более ранней стадией модернизации.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учебного сравнения структуры экономики.
</a:t>
            </a:r>
            <a:endParaRPr lang="en-US" sz="1147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экономики: отрасли и сектора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делает повседневные операции быстрее и удобнее: покупки, платежи, обучение и общение переходят в онлайн-среду. Для школьника это означает необходимость уверенно работать с цифровыми сервисами и проверять информацию.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искусственный интеллект меняют спрос на профессии: одни задачи исчезают, другие появляются. Особенно ценятся гибкость, критическое мышление, умение сотрудничать и быстро осваивать новые инструменты.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и новые профессии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экономических проблем по материалам школьного курса обществознания.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экономические вызовы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разные проблемы требуют не одинаковых, а согласованных мер государства и общества.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экономики зависит от одновременного решения ценовых, социальных и экологических задач, а не от борьбы только с одним вызовом.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показывает, как ограниченные ресурсы превращаются в решения, влияющие на жизнь людей, работу фирм и политику государства. Понимание ее законов помогает выбирать разумно и ответственно.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начинается с выбора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2026-05-25T13:52:32Z</dcterms:created>
  <dcterms:modified xsi:type="dcterms:W3CDTF">2026-05-25T13:52:32Z</dcterms:modified>
</cp:coreProperties>
</file>