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по массе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понимать, что тяжелее, легче и одинаково по массе.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сравнение массы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массу приходится каждый день: в магазине, на кухне, дома и в школе. Для этого нужны слова, числа и немного внимания. А ещё полезно помнить, что 1 килограмм — это 1000 граммов.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масса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показывает, насколько предмет тяжёлый. У книги масса больше, чем у карандаша, поэтому книга ощущается тяжелее в руке.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нельзя увидеть глазами, как цвет или форму. Её узнают, когда предметы сравнивают между собой или взвешивают.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предмета есть своя масса, даже если она очень маленькая. Монета легче кирпича, а значит, их масса совсем разная.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предметы руками и на весах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предметы в руки, можно только предположить, какой из них тяжелее. Такое сравнение помогает сделать догадку, но иногда оно подводит. Особенно если предметы похожи на вид.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руками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помогают проверить догадку точно. Когда одна чаша опускается ниже, там предмет тяжелее. Если чаши стоят ровно, значит, массы одинаковые.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весах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сравнения двух предметов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делают догадку, затем проверяют её руками или на весах и только потом делают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сравнивать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говорят, когда один предмет имеет большую массу, чем другой. Например, книга тяжелее тетради, поэтому её труднее долго держать в руке.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Тяжелее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подходят, когда предметы весят одинаково. Например, два одинаковых карандаша могут иметь одинаковую массу, и тогда ни один не выигрывает у другого.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масса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предмете с меньшей массой. Ластик легче пенала, а значит, его удобно носить даже в самом маленьком кармане.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размер не значит одинаковая масса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вид это две почти одинаковые коробки, но одна из них намного тяжелее. Всё дело в том, что внутри лежат камешки. Пустая коробка лёгкая, а наполненная сразу становится серьёзной ношей.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коробка и коробка с камешками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предмет выглядит крупным, а весит совсем немного. Поэтому нельзя решать только по виду. Нужно помнить: внутри может быть воздух, лёгкий наполнитель или, наоборот, что-то очень тяжёлое и плотное.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глаза не всегда подсказывают верно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воздушный шар может казаться очень важным и солидным, но он почти не ощущается в руках. Маленький металлический шарик, наоборот, часто намного тяжелее. Размер здесь немного хитрит и любит путать.
</a:t>
            </a:r>
            <a:endParaRPr lang="en-US" sz="109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шар и металлический шарик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предмет не всегда тяжелее маленького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масса — это разные вещи. Пушистый мячик может быть большим, но очень лёгким, а маленький ключ — крошечным, но заметно тяжёлым.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не путать внешний вид и массу. Предмет может быть огромным, как облако, и всё же почти ничего не весить.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только глазами, легко ошибиться. Поэтому сначала делают предположение, а потом обязательно проверяют его руками, весами или по числам на упаковке.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Граммы используют для маленьких предметов, а килограммы — для более тяжёлых. Это число важно помнить, чтобы правильно сравнивать массу.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граммов составляют один килограмм.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Принятое соотношение единиц массы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7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встречают массу каждый день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масса встречается на упаковках, в рецептах и на весах. Можно заметить, что мука, сахар или яблоки бывают разной массы. Так обычный ужин незаметно помогает учиться сравнивать предметы.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превращается в лабораторию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для первых опытов подходят игрушечные весы, ластики, карандаши и другие вещи из пенала. Ребята сравнивают предметы, делают догадки и проверяют их. Учёба получается почти как игра, только с очень полезным смыслом.
</a:t>
            </a:r>
            <a:endParaRPr lang="en-US" sz="1069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опыты с весами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дети видят надписи вроде 200 г, 500 г или 1 кг. Эти числа помогают понять, сколько продукта в упаковке. Иногда они даже подсказывают, что один пакет явно тяжелее другого.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 знакомые надписи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числам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 на числа на упаковках или этикетках. Чем больше число при одинаковых единицах, тем больше масса предмета, и тем он тяжелее.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написано 500 г и 300 г, сравнивайте именно граммы. В этом случае 500 г больше, значит этот предмет тяжелее на 200 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только одинаковые единицы. Граммы сравнивают с граммами, а килограммы — с килограммами, иначе ответ может получиться неверным.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быстро проверить догадку. Но сначала нужно убедиться, что рядом стоят одинаковые единицы измерения, а потом уже делать вывод.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сравнении массы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предмет не всегда тяжелее маленького. Иногда внутри большого предмета воздух, а маленький предмет сделан из плотного материала и оказывается тяжелее.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массу и размер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называют сразу по виду предмета. Лучше сначала предположить, а потом проверить руками или на весах, чтобы не ошибиться.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догадку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сравнивают 1 кг и 800 г как обычные числа. Сначала нужно перевести их в одну единицу, а потом делать вывод.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разные единицы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 с массой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 при сравнении предметов по массе и их числовых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Гири и весы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Гири помогают узнать массу точно. На них уже написано значение: 1 кг, 500 г или 200 г. Это удобно, когда нужно проверить предмет без догадок.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чашечных весах предмет кладут рядом с гирями. Если его чаша опускается ниже, предмет тяжелее. Если чаши стоят ровно, массы одинаковые.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в задачах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часто сравнивают яблоки, книги, игрушки и пакеты. Нужно внимательно читать условие и искать, что больше, меньше или одинаково.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единицы разные, сначала их приводят к одному виду. После этого сравнивают числа и записывают вывод без лишних слов.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удобно использовать точные выражения: «тяжелее на 200 г», «легче на 1 кг», «одинаковая масса». Так решение звучит коротко и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легко сравнить пакет яблок и пачку крупы. По весам или надписям на упаковке сразу видно, что один продукт тяжелее другого.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Кухня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пакета молока обычно имеют одинаковую массу. Такой пример помогает заметить, что одинаковый вид товара не всегда говорит о весе, а цифры — 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Магазин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портфеле тоже нужна масса: пенал, тетради и учебники могут быть разными по тяжести. Так удобно понять, что лучше взять с собой.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Школа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догадку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пакета могут выглядеть почти одинаково, но один окажется тяжелее. Если внутри лежат разные вещи, глаз легко ошибается. Поэтому сначала делают предположение, а потом обязательно проверяют его на весах или в руках.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с сюрпризом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воздушный шар может быть легче маленького металлического шарика. Размер здесь обманывает, как фокусник на празднике. Чтобы не попасться на такую уловку, предметы сравнивают не глазами, а способом проверки.
</a:t>
            </a:r>
            <a:endParaRPr lang="en-US" sz="106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шар и металлический шарик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коробка кажется лёгкой, а такая же коробка с камешками — уже совсем другая история. Снаружи они похожи, но наполнение меняет массу. Именно поэтому проверка важнее первого впечатления.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и камешки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сравнения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на предметы и подумать, какой может быть тяжелее. Но окончательный ответ дают только проверка руками, весами или числами на упаковке.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обязательно смотрят на единицы измерения. Граммы сравнивают с граммами, а килограммы — с килограммами, чтобы не перепутать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главное правило: 1 кг = 1000 г. Это помогает быстро переводить единицы и сравнивать даже разные записи массы.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используют точные слова: тяжелее, легче или одинаковая масса. Такие слова делают объяснение коротким, ясным и понятным каждому.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умение сравнивать массу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это помогает выбрать подходящий продукт, а на кухне — понять, сколько взять ингредиентов. По массе удобно сравнивать упаковки и не путаться в похожих товарах.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на кухне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дороге это умение тоже полезно. Оно помогает собрать рюкзак, не взять лишнего и понять, какой предмет тяжёлый, а какой можно легко поднять.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дороге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сравнении по массе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сравнивают по словам, числам и весам. Нужно помнить про единицы измерения и правило 1 кг = 1000 г. Тогда ответ будет точным и понятным.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2026-05-20T14:59:31Z</dcterms:created>
  <dcterms:modified xsi:type="dcterms:W3CDTF">2026-05-20T14:59:31Z</dcterms:modified>
</cp:coreProperties>
</file>