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угрозы человечеству: исторический масштаб и современные вызовы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пандемии, ядерная опасность и войны стали взаимосвязанными рисками XXI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глобальных угроз стала центральной в новейшей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— начале XXI века ускорились прогресс, урбанизация, торговля и миграция. Это повысило уязвимость экономик и обществ. После Второй мировой войны коллективная безопасность столкнулась с ограничениями холодной войны. COVID‑19, климатические аномалии и новые войны показали: локальные кризисы быстро становятся общими.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 самая долговременная глобальная угроза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уже выросла примерно на 1,2°C относительно доиндустриального уровня, а 2023 год стал самым жарким годом в наблюдениях. Это закрепляет тренд на долговременные сдвиги климата.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связан с индустриализацией и массовым использованием угля, нефти и газа, а также вырубкой лесов. Изменяется не только средняя температура, но и режим осадков.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проявляются в засухах, наводнениях, тепловых волнах, пожарах и падении урожайности. Особенно уязвимы страны с ограниченными ресурсами для адаптации и 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температуры, выбросов и концентрации CO2 в индустриальную эпоху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промышленное производство резко ускорилось, и климатический риск начал расти быстрее, чем прежде. Это видно по тому, как меняется относительный уровень индикаторов.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согласованный рост: усиление парникового эффекта сопровождается ускорением потерь устойчивости экосистем. Следовательно, откладывать сокращение выбросов опасно.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ключевым годам (без точной численной привязки).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подъём уровня Мирового океана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побережьями и инфраструктурой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океана повышается примерно на 3,7 мм в год, а риск для людей становится практическим. Засоление почв, рост расходов на защитные сооружения и вынужденная миграция уже затрагивают прибрежные районы.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морской лёд меняют природную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морской лёд сокращается, а горные ледники теряют массу. Когда ледяные запасы тают, меняется баланс воды и энергии в климатической 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300" y="1168600"/>
            <a:ext cx="2639850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глобальные угрозы и их исторические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разные угрозы проявлялись в истории и к каким последствиям приводили.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глобальные угрозы редко действуют изолированно — они усиливают друг друга через бедность, миграцию, разрушение хозяйства и нестабильность.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основе общеизвестных исторических фактов (без единого набора статистики).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локальная проблема превращается в глобальный кризис
</a:t>
            </a:r>
            <a:endParaRPr lang="en-US" sz="2105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 цепочки распространения риска и факторов усиления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 и биологические риски в истории и современности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сопровождали человечество на протяжении всей истории: от чумы Средневековья до испанского гриппа 1918–1919 годов и COVID‑19. Сегодня распространение ускоряется транспортной мобильностью и плотностью населения.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риски усиливают антибиотикорезистентность и зоонозные инфекции, а также неравномерный доступ к медицинской помощи. Поэтому одни регионы быстрее защищают людей, а другие дольше переживают рост заболеваемости.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выявление, вакцинация и международный обмен данными снижают смертность и экономический ущерб. Чем быстрее общество распознаёт угрозу, тем меньше цепочка «болезнь → перегрузка → потери».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потери от пандемий и готовность системы здравоохранения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подготовки проявляется одновременно в вакцинации, нагрузке на больницы, уровне смертности и глубине экономического спада, даже когда вирусы действуют одинаково.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готовность системы здравоохранения и скорость реагирования, тем быстрее удаётся стабилизировать ситуацию и восстановить повседневную деятельность. Профилактика снижает «платёж» общества.
</a:t>
            </a:r>
            <a:endParaRPr lang="en-US" sz="994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диаграмма: показана логика связи, без привязки к конкретным статистическим значениям по странам.
</a:t>
            </a:r>
            <a:endParaRPr lang="en-US" sz="7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694" y="1805966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угроза: уроки холодной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Арсеналы и риск самоуничтожения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ядерное оружие стало символом угрозы планетарной катастрофы. В холодной войне СССР и США накопили большие арсеналы, и опасность росла вместе с инерцией контроля.
</a:t>
            </a:r>
            <a:endParaRPr lang="en-US" sz="724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как проверка на 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1962 года показали, насколько близко мир может подойти к необратимой эскалации. Урок — необходимость быстрых каналов коммуникации и дисциплины решений в кризисных ситуациях.
</a:t>
            </a:r>
            <a:endParaRPr lang="en-US" sz="64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Договоры, предупреждение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опасность усиливают кризисы вокруг договоров о вооружениях, ошибки в системе предупреждения и киберугрозы. Значит, сдерживание требует не только силы, но и надёжных процедур.
</a:t>
            </a:r>
            <a:endParaRPr lang="en-US" sz="6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работает через дипломатию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вывод прост: сдерживание устойчиво лишь при контроле, дипломатии и политической ответственности. Без этого каждое недоразумение способно превратиться в риск неконтролируемой эскалации.
</a:t>
            </a:r>
            <a:endParaRPr lang="en-US" sz="6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беженцы и гуманитарные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обрывается 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XX–XXI веках военные конфликты часто начинаются резко и оставляют после себя разрушения домов, дорог и систем снабжения. Мирные жители оказываются без привычных условий: доступ к воде, теплу и медицине срывается. Так гуманитарный кризис становится видимым сразу на улицах.
</a:t>
            </a:r>
            <a:endParaRPr lang="en-US" sz="75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 вынужденная миграция как следствие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эскалации люди покидают районы боёв, надеясь на безопасность и более устойчивые условия. Колонны беженцев и переполненные пункты размещения отражают масштаб потерь, которые трудно измерить только статистикой. Семьи теряют документы, связи и стабильность, а впереди часто — долгий адаптационный путь.
</a:t>
            </a:r>
            <a:endParaRPr lang="en-US" sz="750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 и уязвимость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войны продолжают поражать гражданскую инфраструктуру: школы, больницы и места оказания первой помощи. В результате растут риски голода, болезней и прекращения обучения. Работа гуманитарных организаций поддерживает выживание, но многие последствия становятся долгосрочными — особенно для психики детей и подростков.
</a:t>
            </a:r>
            <a:endParaRPr lang="en-US" sz="7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дефицит: вода, продовольствие и энергия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кризисы усиливают друг друга через цепочки: вода влияет на урожай, а энергия — на переработку и распределение 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дефицит воды и продовольствия совпадает с экономической слабостью, социальное напряжение растёт быстрее, чем способность систем реагировать.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иллюстрация для презентации (условные индикаторы сравнения, точные доли по единому источнику в данном слайде не указаны).
</a:t>
            </a:r>
            <a:endParaRPr lang="en-US" sz="6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и разрушение природных экосистем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 и ареалов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уменьшает количество мест, где живут и размножаются виды. Это снижает устойчивость экосистем и делает людей более уязвимыми к засухам, пожарам и падению урожайности.
</a:t>
            </a:r>
            <a:endParaRPr lang="en-US" sz="781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 и сбои в производстве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сокращаются популяции опылителей, страдают культуры, зависящие от насекомых и других животных. Пища становится менее стабильной по объёму и качеству, растут потери в сельском хозяйстве.
</a:t>
            </a:r>
            <a:endParaRPr lang="en-US" sz="773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состояния почв ведёт к снижению плодородия, а загрязнение водных систем ухудшает санитарные условия. В итоге растут риски заболеваний и дефицита безопасной питьевой воды.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«услуг экосистем»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удерживают углерод, очищают воду и уменьшают ущерб от наводнений и штормов. Когда они ослабевают, растут и экологические, и экономические издержки для общества.
</a:t>
            </a:r>
            <a:endParaRPr lang="en-US" sz="872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Киберриски и информационная нестабильность в цифровую эпоху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способны нарушить работу энергосетей, банков, транспорта и больниц. Тогда сбой в одном сегменте быстро распространяется по цепочке, парализуя городские и государственные сервисы.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 ускоряет панику и подрывает доверие к фактам, науке и публичным институтам. В условиях кризиса ложные сообщения могут влиять на решения людей и на действия властей.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зависимость и высокая скорость распространения информации делают реагирование сложнее. Когда системы предупреждения медленно обновляются, ложные версии событий закрепляются быстрее проверок.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слабая защита данных, зависимость от онлайн-платформ и недостаточная медиаграмотность. Поэтому киберриски становятся частью национальной и международной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человечество снижает глобальные риски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 управления рисками: от мониторинга до восстановления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меры снижения угроз и их эффективность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 разовых действий: она уменьшает «точки отказа» в обществе до наступления кризиса.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сочетания мер, потому что они одновременно снижают риск, ускоряют обнаружение и повышают устойчивость 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 сравнения направлений (условные индикаторы; единого публичного численного набора не использовано).
</a:t>
            </a:r>
            <a:endParaRPr lang="en-US" sz="6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278" y="1170300"/>
            <a:ext cx="3811944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успешного ответа на угрозы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мер, которые снижали потери, и общий вывод о роли регулярности и сотрудничества.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устойчивее там, где меры повторяются, финансируются и координируются между странами: один раз сработавшая тактика без системы быстро теряет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исторических фактов и практик (без привязки к одному датасету).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молодёжи, школы и гражданской ответственности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и личные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повседневные действия школьники уменьшают бытовые риски: экономят ресурсы, участвуют в раздельном сборе и проектах по озеленению. Такие практики закрепляют культуру ответственности в обществе.
</a:t>
            </a:r>
            <a:endParaRPr lang="en-US" sz="64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проверка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манипуляции и проверять источники снижает уязвимость к дезинформации. В кризисах это помогает сохранять спокойствие и принимать решения на основе фактов, а не слухов.
</a:t>
            </a:r>
            <a:endParaRPr lang="en-US" sz="64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поддержка уязвимых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инициативы помогают там, где система перегружена: при подготовке к ЧС, в помощи пострадавшим и сопровождении людей с ограниченными возможностями. Это укрепляет социальную солидарность.
</a:t>
            </a:r>
            <a:endParaRPr lang="en-US" sz="6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общественных инициативах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обсуждать проблемы аргументированно и уважительно. Когда молодые люди включаются в местные проекты по безопасности и экологии, они переводят знания в действия и формируют доверие между поколениями.
</a:t>
            </a:r>
            <a:endParaRPr lang="en-US" sz="6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 исторического выбора сегодняшнего поколения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решения в школе, в городах и в политике определяют, насколько быстро будут снижены риски. Способность учитывать последствия для будущих поколений делает инновации эффективными и превращает сотрудничество в устойчивую норму.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не исчезают сами по себе: они становятся управляемыми, когда общество договаривается, инвестирует в технологии и мыслит на десятилетия вперёд. Важны справедливое развитие и международная солидарность как практический ориентир.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глобальная безопасность как общий исторический проект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угрозы различны по природе, но едины по последствиям: они не признают границ и требуют коллективного ответа. История XX–XXI веков показывает, что устойчивость даёт профилактика, сотрудничество и снижение неравенства.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2026-05-11T13:16:44Z</dcterms:created>
  <dcterms:modified xsi:type="dcterms:W3CDTF">2026-05-11T13:16:44Z</dcterms:modified>
</cp:coreProperties>
</file>