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народы Руси и Орды
</a:t>
            </a:r>
            <a:endParaRPr lang="en-US" sz="2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Русь и Орда: люди, власть, контакты.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Русь и Орда: люди и связи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понять, кто усилился в Руси и Орде, нужно смотреть не только на народы, но и на связи между ними: переселения, службу, налоги, торговлю и культурный обмен.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эпоху Руси и Орды «появляются новые народы»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839775" y="1826350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нашествия XIII века люди чаще покидали привычные места, уходя под защиту князей или в степные области. Перемещения постепенно меняли состав населения и создавали новые местные группы.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030100" y="2615138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и 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и административная служба втягивала в общую систему выходцев из разных земель и степных объединений. Так возникали новые связи зависимости, а вместе с ними — новые социальные общности.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230450" y="3411263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соединяли города Руси, Орду и пограничные районы, а вместе с товарами двигались купцы, ремесленники и переводчики. Их повседневные контакты ускоряли культурное сближение.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1430800" y="4200751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идентичности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браки, соседство и заимствование ремесленных навыков не создавали народ «с нуля», но закрепляли новые формы самоощущения. Люди все чаще определяли себя через службу, веру и место проживания.
</a:t>
            </a:r>
            <a:endParaRPr lang="en-US" sz="86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706" y="2170450"/>
            <a:ext cx="192938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92263" y="2167825"/>
            <a:ext cx="165375" cy="22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03813" y="2167825"/>
            <a:ext cx="165375" cy="220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источники помогают видеть этнические изменения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сообщают о событиях, переселениях и названиях групп, хотя передают взгляд своего времени. Они помогают увидеть, какие общности становились заметными для современников.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Ярлыки, договоры и административные записи показывают, кто кому подчинялся и какие повинности нёс. По ним можно восстановить систему власти и движения людей внутри неё.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 — поселения, погребения, керамика и украшения — позволяют заметить следы контактов даже там, где письменных источников мало. Это особенно важно для пограничных зон.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Топонимика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Топонимы и местные названия хранят память о переселениях, смешении языков и длительном соседстве. По карте названий можно проследить направление контактов и закрепление новых групп.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Этническая мозаика Руси до ордынского периода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восточнославянских земель уже было неоднородным: рядом жили финно-угорские, балтийские и тюркские группы. Это создавало привычную среду контактов задолго до ордынского периода.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объединяли ремесленников, торговцев, дружинников и княжескую администрацию. Здесь различия проявлялись не только по происхождению, но и по занятию, статусу и связи с властью.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общины сохраняли местные традиции и хозяйственные навыки, но тоже были включены в широкие обменные связи. Их жизнь зависела от земли, повинностей и безопасности.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слой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Княжеская знать и служилые люди формировали политический слой, через который проходили союзы и подчинение. Именно этот уровень часто определял, какие группы усиливались и закреплялись.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группы усиливаются в русских землях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Служилые воины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 и при княжеские дворы приходили служилые татары и тюркские воины. Их положение зависело от военной службы, а не только от происхождения или языка.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Люди-посредники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Переводчики и посредники становились особенно нужными там, где сталкивались разные языки и правовые нормы. Они помогали управлять, торговать и вести переговоры между Русью и Ордой.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и купцы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и торговцы переселялись в поисках спроса, безопасности и новых рынков. В приграничных городах именно они быстрее всего включались в смешанную среду.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и служба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местной знати входила в зависимые отношения с более сильной властью и получала новые возможности. Так политическая лояльность становилась важнее прежней родовой принадлежности.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Ордынская система контроля и состав населения
</a:t>
            </a:r>
            <a:endParaRPr lang="en-US" sz="1531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военный контроль, учёт и даннические практики перестраивали передвижение и зависимость населения.
</a:t>
            </a:r>
            <a:endParaRPr lang="en-US" sz="92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 повинности как фактор мобильности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XIII век: новый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установления ордынского контроля усилились сбор дани и движение людей к центрам власти. Население чаще сталкивалось с переписями, повинностями и необходимостью искать защиту у сильных покровителей.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1530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путей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торговых связей появляются устойчивые маршруты между городами Руси, степью и волжскими центрами. Вместе с товарами перемещаются купцы, переводчики и служилые люди.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6477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Мобильность через сбор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 пошлины делают посредников особенно важными: они собирают платежи, сопровождают грузы и помогают договариваться с властью. Это усиливает мобильность тех, кто связан со службой и торговлей.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1425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новых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периода переселения и служба уже не выглядят исключением: они становятся обычным способом изменить положение. Так формируются новые устойчивые социальные связи в регионе.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78510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 институты власти: сосуществование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9675" y="2787078"/>
            <a:ext cx="25671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 оставалось важной основой жизни русских городов, но рядом существовали иные верования. В реальной политике власть чаще искала порядок и лояльность, чем единообразие религии.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291688" y="2781775"/>
            <a:ext cx="25671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вер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степных и пограничных районах ислам, традиционные обряды и местные практики нередко сосуществовали рядом. Такое соседство не исчезало быстро и влияло на повседневные отношения людей.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013705" y="2781775"/>
            <a:ext cx="25671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Компромисс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правителей решающими были сбор доходов и управляемость территории. Поэтому компромисс между общинами становился практичным решением, позволяя сохранять контроль без жесткого навязывания одной нормы.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топонимы и культурные заимствования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контакта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русский язык вошли тюркские слова, связанные с властью, военным делом, бытом и торговлей. Такие заимствования отражают не случайный контакт, а длительное соседство и совместную практику.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 именах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названия и личные имена сохраняют следы переселений и смешения традиций. По ним видно, где проходили пути движения людей, какие группы закреплялись и какие связи становились устойчивыми.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и мода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одежде, украшениях и вооружении заметны общие мотивы степи и русских земель. Заимствования распространялись прежде всего там, где требовались удобство, статус или соответствие новой службе.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Бытовой обмен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быт тоже менялся: формы утвари, конского снаряжения и военного оснащения нередко переходили из одной среды в другую. Так культурный обмен становился частью обычной жизни.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9997" y="595933"/>
            <a:ext cx="4579800" cy="7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Материальная культура и быт в зоне контакта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827950" y="1826350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Керамика и украшения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показывают, что в пограничных районах Руси и Орды бытовые вещи быстро менялись под влиянием соседей. Особенно заметны заимствования в форме сосудов, отделке и способах украшения.
</a:t>
            </a:r>
            <a:endParaRPr lang="en-US" sz="824" dirty="0"/>
          </a:p>
        </p:txBody>
      </p:sp>
      <p:sp>
        <p:nvSpPr>
          <p:cNvPr id="11" name="Text 3"/>
          <p:cNvSpPr txBox="1"/>
          <p:nvPr/>
        </p:nvSpPr>
        <p:spPr>
          <a:xfrm>
            <a:off x="821307" y="2610562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заимствования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Конское снаряжение и вооружение лучше всего отражают практические контакты. Удобные типы седел, удила, наконечники стрел и детали доспехов распространялись не из моды, а как проверенные решения для войны и дороги.
</a:t>
            </a:r>
            <a:endParaRPr lang="en-US" sz="824" dirty="0"/>
          </a:p>
        </p:txBody>
      </p:sp>
      <p:sp>
        <p:nvSpPr>
          <p:cNvPr id="12" name="Text 4"/>
          <p:cNvSpPr txBox="1"/>
          <p:nvPr/>
        </p:nvSpPr>
        <p:spPr>
          <a:xfrm>
            <a:off x="624781" y="3409063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уклад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Планировка поселений и предметы повседневности свидетельствуют о длительном соседстве разных групп. Жилища, хозяйственные постройки и набор бытовых вещей часто сочетали местные традиции и степные привычки.
</a:t>
            </a:r>
            <a:endParaRPr lang="en-US" sz="824" dirty="0"/>
          </a:p>
        </p:txBody>
      </p:sp>
      <p:sp>
        <p:nvSpPr>
          <p:cNvPr id="13" name="Text 5"/>
          <p:cNvSpPr txBox="1"/>
          <p:nvPr/>
        </p:nvSpPr>
        <p:spPr>
          <a:xfrm>
            <a:off x="819260" y="4200751"/>
            <a:ext cx="41883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 без слияния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материальной культуры не означает исчезновения различий. Оно показывает, что люди учились друг у друга, перенимали удобные формы и приспосабливали их к собственным условиям жизни.
</a:t>
            </a:r>
            <a:endParaRPr lang="en-US" sz="82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78510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Этнический состав Орды: политический слой и степные группы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9675" y="2787078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Правящий слой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«монголы» в источниках часто обозначает прежде всего правящий политический слой. Это не отменяет этнической сложности Орды, где власть и происхождение не совпадали полностью.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02931" y="278177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Тюркское большинство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массу населения составляли тюркские группы степи, прежде всего кипчаки. Именно они во многом определяли язык повседневного общения, военную среду и хозяйственную жизнь.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6191" y="278177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Пестрый 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составе Орды существовали разные объединения, связанные союзами, подданством и военной службой. Поэтому принадлежность к Орде означала не единую «нацию», а участие в политической системе.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669427" y="279272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принадлежности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Этническая и политическая идентичность могли расходиться. Человек мог оставаться по происхождению представителем одной группы, но служить другой власти и действовать в иной среде.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политика Орды меняла состав населения
</a:t>
            </a:r>
            <a:endParaRPr lang="en-US" sz="1531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летописей и административных практик показывают, как военный и налоговый контроль менял движение людей и состав населения.
</a:t>
            </a:r>
            <a:endParaRPr lang="en-US" sz="86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80823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792306"/>
            <a:ext cx="206700" cy="18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875" y="3552748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73418"/>
            <a:ext cx="206700" cy="1653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Дипломатия, торговля и военные контакты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Дипломатические поездки между княжествами и Ордой создавали устойчивые каналы общения. Послы, переводчики и сопровождающие переносили новости, нормы поведения и сведения о политической ситуации.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Волжские и степные пути связывали города, ставки и рынки. Купцы перевозили товары, а вместе с ними — людей, навыки счета, меры веса и привычные формы торговли.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и плен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столкновения и союзы приводили к пленению, переселению и службе при чужой власти. Так в новые места попадали воины, мастера и зависимые люди.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контакты делали передвижение людей нормой. Между Русью и Ордой переходили не только элиты, но и ремесленники, слуги, проводники и люди без высокого статуса.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социальной иерархии видны «новые народы»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и служба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Княжеская и родовая знать нередко включалась в ордынскую систему власти через службу, присягу и получение полномочий. Это усиливало её влияние, но связывало с внешним центром силы.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Купечество и обмен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были посредниками между городами, ставками и дальними рынками. Их деятельность зависела от безопасности дорог, пошлин и договорённостей, поэтому торговля формировала сеть устойчивых контактов.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 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общины чаще всего ощущали на себе сбор налогов и повинностей. Для них перемещение могло быть не выбором, а способом избежать разорения или найти защиту.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и воины чаще переезжали ради заработка, службы или покровительства. Именно в этих слоях новые связи возникали особенно быстро и становились заметны в повседневной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ситуация к концу периода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2744800" y="2288994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ордынского влияния меняет привычные связи. Часть элит переориентируется на новые политические центры, а прежние каналы службы и подчинения постепенно перестраиваются.
</a:t>
            </a:r>
            <a:endParaRPr lang="en-US" sz="875" dirty="0"/>
          </a:p>
        </p:txBody>
      </p:sp>
      <p:sp>
        <p:nvSpPr>
          <p:cNvPr id="10" name="Text 3"/>
          <p:cNvSpPr txBox="1"/>
          <p:nvPr/>
        </p:nvSpPr>
        <p:spPr>
          <a:xfrm>
            <a:off x="1243278" y="3882200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центров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XIV веку усиливаются Москва, Литва и другие региональные центры. Они начинают бороться за людей, доходы и торговые маршруты, а прежняя система ордынского контроля теряет устойчивость.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5257025" y="3247668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политические союзы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этих процессов вырастают новые объединения элит и территорий. Они создают основу для более централизованной власти, которая позднее оформится в крупное государство.
</a:t>
            </a:r>
            <a:endParaRPr lang="en-US" sz="87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термины этничности требуют осторожности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значения слов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«народ» в средневековом контексте не совпадает с современным понятием нации. Оно может обозначать и жителей земли, и политическую общность, и группу под властью князя или хана.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Подвижная идентичность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«этнос» описывает устойчивую общность, но в XIV–XV веках границы таких общностей были подвижными. Люди могли менять подданство, службу и даже самоописание.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одно и то же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«Племя» и «политическое объединение» тоже нельзя смешивать. Одни и те же люди могли входить в союз, жить в одном регионе и при этом сохранять разные традиции происхождения.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осторожность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историк опирается не на привычные современные ярлыки, а на источники, где видно движение людей, изменения статуса и реальные практики жизни.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Мини-кейс: причина, механизм, следствие
</a:t>
            </a:r>
            <a:endParaRPr lang="en-US" sz="1531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связать письменный источник, археологический след и историческое объяснение без лишних предположений.
</a:t>
            </a:r>
            <a:endParaRPr lang="en-US" sz="92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темы и карта выводов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Сводим основные выводы по теме в короткую таблицу: она показывает, как менялись население, власть, контакты и культурная среда в зоне Руси и Орды.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изменения были не случайными, а шли через управление, обмен и передвижение людей.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Летописи, административные документы, археологические материалы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Главное: люди, власть и контакты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населения Руси и Орды менялся через миграции, службу и торговлю. Исторические термины нужно использовать осторожно: в средневековье важнее были подданство, власть и контакт, чем современные представления о нации.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2026-07-26T02:17:01Z</dcterms:created>
  <dcterms:modified xsi:type="dcterms:W3CDTF">2026-07-26T02:17:01Z</dcterms:modified>
</cp:coreProperties>
</file>