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Российского царства: как Москва собрала огромную страну
</a:t>
            </a:r>
            <a:pPr algn="l" indent="0" marL="0">
              <a:lnSpc>
                <a:spcPct val="90000"/>
              </a:lnSpc>
              <a:buNone/>
            </a:pPr>
            <a:r>
              <a:rPr lang="en-US" sz="15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XV–XVII веках Московское государство выросло и объединило земли разных народов, от запада до востока.
</a:t>
            </a:r>
            <a:endParaRPr lang="en-US" sz="321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государство расширялось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усиливалась и одновременно заботилась о безопасности. Чтобы жить и торговать, требовались надежные пути, новые земли для поселений и ресурсы. С XV века Москва стала центром объединения, а в XVI–XVII веках началось активное продвижение на Волгу, в Сибирь и к южным рубежам.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собирает русские земли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правление Ивана III Москва усилилась за счет присоединений: Новгород взяли в 1478 году, а Тверь — в 1485-м. Эти решения расширили власть великого князя и укрепили единство земель.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Москвы объединялось всё больше территорий, у правителей появлялось больше сил для управления и контроля. Это делало государство более устойчивым и менее зависимым от внешних обстоятельств.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помогло вести самостоятельную внешнюю политику. Чем сильнее становилась Москва, тем увереннее она действовала в отношениях с соседями и на международной арене.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1725" y="368350"/>
            <a:ext cx="37068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ордынской зависимости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757375" y="22754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1480 — Стояние на реке Угре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реке Угре стало символом конца власти Большой Орды. Русские земли действовали более уверенно и перестали воспринимать Орду как главный центр силы.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46623" y="14418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1480 — прекращение дани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1480 года русские земли перестали выплачивать дань Орде. Это дало государству больше самостоятельности и позволило сосредоточиться на расширении территорий.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расширения Российского царства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шел в несколько волн: сначала усиливали центр, затем укрепляли Волгу и путь на восток, а после — закреплялись на новых землях.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постепенное наращивание масштаба: от объединения к продвижению и далее к освоению. Направления расширения связаны с торговлей и защитой границ.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 (схематическое представление этапов).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Казани в 1552 году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1552 году войска Ивана IV взяли Казань после длительной осады. Победа стала важным шагом для контроля над Поволжьем. На изображениях обычно показывают стены крепости и русское войско, идущие к городу.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крепости на Волге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Казани ослабило Казанское ханство и укрепило позиции России на Волге. Это не остановило движение, а открыло новые возможности для продвижения на восток и юг. Тем самым поход превратил военный успех в долговременное усиление государства.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Казанскому ханству и путь дальше
</a:t>
            </a:r>
            <a:endParaRPr lang="en-US" sz="13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Астрахани и выход к Каспию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1556 году Астраханское ханство вошло в состав Российского царства. Россия получила контроль над нижним течением Волги, где сходились важные маршруты торговли и сообщения.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Каспийскому морю усилил связи с восточными странами. Торговые договоренности и обмен товарами становились надежнее, а Волга закреплялась как главная транспортная дорога.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расширение влияло и на безопасность: укрепленные позиции на юге и у водных путей уменьшали угрозы со стороны соседних государств и усиливали контроль государства над территориями.
</a:t>
            </a:r>
            <a:endParaRPr lang="en-US" sz="10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присоединения XV–XVI веков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разных лет показывают, как расширение шло по направлениям, важным для торговли, обороны и укрепления власти Москвы.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территорий связывалось с практическими задачами: контроль ключевых направлений движения людей и товаров, усиление обороны и расширение влияния центральной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Сибирь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описанию похода и закрепления на новых землях: от приглашения Ермака до движения по Оби и Енисею.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освоения Сибири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как опорные пункты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служили защитой территории, обеспечивали сбор ясака и помогали продвижению русских землепроходцев. Благодаря им государство закрепляло результаты походов на практике.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 и крепостей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успехов на новых землях стали основывать города и крепости — Тюмень, Тобольск, Тара. Они помогали контролировать район и удерживать связь с центральной властью.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(1581–1585)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в 1581–1585 годах принято считать началом присоединения Сибири. Это стало первым крупным шагом, после которого появилась возможность закрепляться на новых территориях.
</a:t>
            </a:r>
            <a:endParaRPr lang="en-US" sz="10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и новые направления продвижения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XVI века рост стал заметнее: государство укрепляло опору на Волге, продвигалось через Урал и закреплялось в Западной Сибири.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расширение не было ровным, но шло почти постоянно. Волга, Урал и Сибирь выступали «коридорами» движения и роста.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иллюстрация по школьному курсу истории России (временная шкала).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и трудности для государства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расширение стало идти медленнее из‑за Смутного времени: власть ослабла, участились споры за престол, а часть сил уходила на внутренние противоречия и защиту городов.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ощущались голод и разорение, а также польско‑литовская интервенция. После 1613 года при Романовых управление постепенно налаживалось, что позволяло снова укреплять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Дальнего Востока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1600–1640-е годы: поиски на 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землепроходцев продвигались всё дальше, собирая сведения о новых землях и путях. Их маршруты связывали реки с побережьем и постепенно приближали к Тихому океану.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1650-е–1670-е годы: походы Ерофея Хабарова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Хабарова помогли уточнить возможности продвижения и закрепления на востоке. Освоение шло через длительные переходы и борьбу с трудными природными условиями.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1640-е–1650-е годы: экспедиция Василия Пояркова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Пояркова расширила представления о восточных областях и их природных условиях. Были получены важные сведения о дорогах, реках и населении на пути к дальним районам.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787143"/>
            <a:ext cx="4007700" cy="23633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государству были нужны новые территории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приносили не только ресурсы, но и решение стратегических задач: оборона рубежей, контроль путей и развитие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усиливало и безопасность, и экономику. Каждый регион выполнял свою задачу, а вместе они поддерживали устойчивость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России, школьный курс истории России.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богатства давали новые земли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прямых поступлений, освоение усиливало хозяйственные связи: товары легче было перевозить по рекам и закреплённым путям на окраинах.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показывает, что государству были важны и природные богатства, и логистика. Это поддерживало и повседневную жизнь, и военные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круговая диаграмма по материалам школьного курса истории России; точные доли в процентах не приводятся.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расширения государства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сопровождалось войнами и строительством крепостей, а также переселением людей. Для контроля территорий требовались гарнизоны и постоянная работа администрации на новых землях.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народы сталкивались с изменениями власти и порядка: менялись налоги, правила управления и привычный уклад. Эти перемены нередко вызывали сопротивление или пересмотры прежней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закреплять власть Москвы, создавали остроги и воеводские центры. Они защищали дороги, обеспечивали сбор платежей и становились опорой для дальнейшего освоения.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двигали границы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 завершение объединения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IV, Ермак и землепроходцы XVII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III продолжалось объединение русских земель, которое усилило позиции Москвы. Это создало условия для самостоятельной внешней политики и для дальнейшего движения на новые направления.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укрепил власть, присоединив Казань и Астрахань. Ермак начал поход в Сибирь, а в XVII веке землепроходцы продолжили путь, собирая сведения и закрепляя новые опорные пункты.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новые территории становились частью государства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закрепления земель в Российском царстве (по образцу, представленному в курсе истории).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 концу XVII века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 века Российское царство стало крупным государством, простиравшимся от западных рубежей до Сибири и Дальнего Востока.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составе жили разные народы, а это требовало новых правил управления и способов взаимодействия с местными общинами.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получила больше ресурсов и торговых направлений: усилилась роль рек и закреплённых дорог, связывавших центр с окраинами.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заложило основу для дальнейшего усиления страны в XVIII веке, когда управлять столь большой территорией стало ещё более важно.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превратило Москву в центр централизованного государства: укрепило власть правителей, дало новые земли, ресурсы и торговые пути, а также усилило оборону границ и ускорило освоение огромных пространств.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расширения Российского царства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2026-05-14T15:12:53Z</dcterms:created>
  <dcterms:modified xsi:type="dcterms:W3CDTF">2026-05-14T15:12:53Z</dcterms:modified>
</cp:coreProperties>
</file>