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«Серая Шейка» Д. Н. Мамина-Сибиряка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маленькой утке и доброте, которая приходит вовремя среди осенней угрозы.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место сказки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Н. Мамин-Сибиряк — русский писатель конца XIX века, который писал о природе, животных и жизни людей. «Серая Шейка» создана для детей, но учит главному: добро помогает выстоять, а равнодушие усиливает беду.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произведения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«Серая Шейка» — литературная сказка о животных. Волшебства нет, зато есть понятный сюжет и яркое развитие событий, которое удерживает внимание читателя с первых страниц.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простой и образный: события легко представить. В тексте чувствуется забота автора о том, чтобы ребёнку было понятно и страшно, и сочувственно.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играет особую роль: осенний холод, лед на реке, снег и ветер показывают изменения вокруг утки. От погоды зависит её жизнь, поэтому описание не просто украшает, а работает на сюжет.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действия: лесная речка осенью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которая приближается к зиме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у лесной речки, где осень постепенно переходит в зиму. В тексте много деталей о холоде, воде и пустеющем берегу. Природа будто «подсказывает» героине и читателю, что время уходит.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Замерзающая вода становится испытанием для маленькой утки. Одинокая птица держится рядом с речкой, но именно там ей труднее спрятаться и легче стать добычей. Холодное небо и ледяные очертания усиливают напряжение.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60332"/>
            <a:ext cx="4332300" cy="23891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истории и какие качества каждый из них приносит в сюжет.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задают конфликт через поступки: опасность создаёт лиса, а спасение становится возможным благодаря людям и сочувствию.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сказки Д. Н. Мамина-Сибиряка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по этапам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событий: от травмы и холода до спасения.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почему Серая Шейка осталась одна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Повреждённое крыло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сказки у Серой Шейки случается беда: повреждено крыло. Из‑за этого она не может лететь вместе с семьёй на юг и остаётся рядом с речкой.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 близкими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семья готовится к перелёту, мама-утка вынуждена идти дальше. Для утёнка разлука становится первым испытанием: рядом нет ни защиты, ни поддержки взрослых.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ухудшение условий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меняется, становится всё холоднее. Осень переходит к зиме, вода начинает покрываться льдом, и выжить становится сложнее. Природа сама подталкивает к тревоге.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страх и надежда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Шейка чувствует одиночество и боится за свою жизнь. Но она не прекращает ждать: в её поведении появляется надежда на помощь и готовность сохранять осторожность.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в сказке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новым холодным этапом речка становится менее «своей» для утки: движения ограничиваются, а укрытий становится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связь погоды и сюжета: похолодание усиливает опасность, поэтому героине нужна осторожность и терпение, а спасение воспринимается особенно радостным.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последовательность событий в сказке Д. Н. Мамина-Сибиряка (качественная шкала)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Шейка как образ героини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Серой Шейке трудно потому, что она маленькая и остаётся одна. Она не может улететь, поэтому страх и тревога у неё «видны» в каждом выборе: где спрятаться и как не выдать себя.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утка не сдаётся. Она прячется, наблюдает за обстановкой, ждёт подходящего момента и старается сохранить жизнь, даже когда кажется, что сил почти нет.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соединяются слабость и внутренняя сила. Именно поэтому читатель сопереживает героине и запоминает её не как «жертву», а как упорного маленького участника борьбы за выживание.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как образ опасности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лисы помогает понять мораль сказки: беда всегда ближе, когда кто-то один и беззащитен. Поэтому история так ценит внимание, сочувствие и своевременное вмешательство.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противопоставлена Серой Шейке не характером, а целью. Одна ищет добычу, другая — возможность выжить. Из-за этого контраст особенно заметен в ключевых эпизодах.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усиливает напряжение. Опасность растёт постепенно, и читатель понимает: промедление утки может стать решающим, потому что рядом нет защиты и привычной «стаи» рядом.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сказке показана как терпеливый и хитрый хищник. Она не бросается сразу: сначала выжидает, пока утка ослабнет и ей будет труднее спасаться.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49757"/>
            <a:ext cx="4332300" cy="2389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качествам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противопоставлении: одни качества помогают выстоять и спасти, другие усиливают угрозу. Такое сравнение показывает, как характер героев отражается в их поступках и в развитии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качества определяют исход: забота и доброта запускают спасение, а хитрость делает опасность настойчивой и своевременной.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произведения (без числовых данных).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21526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61930"/>
            <a:ext cx="376800" cy="3349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и заботы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матери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Мама-утка переживает за Серую Шейку и всё внимание переносит на её состояние. Забота выражается не словами, а тревожными попытками уберечь, даже когда сил недостаточно.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как испытание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Семье нужно улетать, поэтому мама не может остаться рядом навсегда. Для Серой Шейки это первый большой разрыв, усиливающий одиночество и заставляющий ждать помощи.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превращается в ответственность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заботы проходит через внутреннее чувство матери: она боится за дочь и воспринимает её беду как собственную боль. Ответственность не заканчивается с уходом семьи.
</a:t>
            </a:r>
            <a:endParaRPr lang="en-US" sz="1296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приходит извне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спасение становится продолжением идеи заботы: взрослый человек замечает слабую птицу и приходит на помощь. Так утверждается мысль, что заботиться о слабом — правильно и важно.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мужества и терпения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Серой Шейки проявляется не в громкой схватке с лисой, а в умении собраться и не поддаться панике. Она сохраняет разумную осторожность и ищет способы остаться в живых.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героини связана с терпением: она прячется, наблюдает за изменениями вокруг и ждёт подходящего момента. Её действия тихие, но именно они помогают пережить опасный период.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храбрость бывает разной. Для маленького читателя важно понять: иногда подвиг — это выдержка, спокойное поведение и настойчивое ожидание, когда обстоятельства против тебя.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сказки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диаграммы отражают баланс переживаний: тревога нарастает, но надежда всё время остаётся связанной с темой добра и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опасность и надежда: пока рядом риск, героиня держится, а финал снимает напряжение благодаря внимательности и доброте.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 смысловым акцентам текста; точные статистические подсчёты автор не приводит.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приходит через холодную воду и первые льдинки, которые делают берег «пустым» и опасным. Рядом больше не видно привычного движения — только неподвижность и тишина. Утка у промёрзшей реки чувствует, что время теперь работает против неё. 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который меняет реку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усиливается ветер и на землю ложится снег, меняется само ощущение пространства. Холод «действует» на героиню так же, как и хищник: делает силы меньше, а прятаться труднее. На иллюстрации это можно показать мягкими серыми тонами и резкими порывами. 
</a:t>
            </a:r>
            <a:endParaRPr lang="en-US" sz="896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ветер как фон беды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участок берега становится символом трудного ожидания. На фоне белого снега легко подчеркнуть маленькую фигуру Серой Шейки и её уязвимость. Именно из-за этой пустоты зима ощущается не просто погодой, а частью конфликта, который нужно пережить. 
</a:t>
            </a:r>
            <a:endParaRPr lang="en-US" sz="87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берег и ожидание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зимы в тексте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событий: похолодание → невозможность улететь → охота → укрытие → спасение.
</a:t>
            </a:r>
            <a:endParaRPr lang="en-US" sz="111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приёмы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язык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простые слова и ясные описания, чтобы ребёнку было легко следить за событиями. Даже сложные переживания передаются без лишней «учёности» — прямо через действия и детали.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картины природы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сказке не фон, а помощник сюжета: холод, лёд, ветер и вода «работают» вместе с героиней. Благодаря образности изменения вокруг ощущаются как реальная угроза.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формы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мягкие обращения и оттенки сочувствия, из-за которых Серая Шейка кажется особенно близкой. Такие приёмы поддерживают эмоциональное включение читателя и помогают сопереживать.
</a:t>
            </a:r>
            <a:endParaRPr lang="en-US" sz="1058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характера и мира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Чередуются противоположности: тепло и холод, жизнь и опасность, слабость и стойкость. Контрасты делают смысл наглядным: беда усиливается, но её можно пережить благодаря внимательности и терпению.
</a:t>
            </a:r>
            <a:endParaRPr lang="en-US" sz="11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вывод в том, что доброта и смелость не обязательно выражаются в драке: иногда они проявляются в внимании к слабому и в своевременном решении помочь.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акцент: первыми идут доброта и смелость. Именно они запускают преодоление трудности, а остальные качества поддерживают героев в ожидании финала.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смысловым опорным качествам, отмечаемым в тексте; точные количественные данные отсутствуют.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остаётся важной сегодня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понятна и современным детям, потому что в ней узнаются знакомые состояния: страх за близкого, одиночество и ожидание, когда от тебя ничего не зависит. Эмоции остаются актуальными.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Герои- животные ведут себя естественно, как живые существа: они присматриваются, прячутся, реагируют на опасность. Через такие поступки легче почувствовать основную мысль без сухих объяснений.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финал не оставляет читателя с тревогой: добро приходит вовремя. Поэтому «Серая Шейка» поддерживает надежду и напоминает о человеческой ответственности за тех, кто оказался в трудной ситуации.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состраданию без назидательности. Она показывает, что помощь слабому — не «правильная картинка», а действие, которое меняет исход беды, когда рядом некому защитить.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история Серой Шейки
</a:t>
            </a:r>
            <a:pPr algn="l" indent="0" marL="0">
              <a:lnSpc>
                <a:spcPct val="100000"/>
              </a:lnSpc>
              <a:buNone/>
            </a:pPr>
            <a:r>
              <a:rPr lang="en-US" sz="3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Д. Мамина-Сибиряка соединяет трогательный сюжет и правдивые картины природы с нравственным смыслом: сострадание, верность, терпение и ответственность за слабого. Финал подтверждает, что доброта и внимательность действительно спасают.
</a:t>
            </a:r>
            <a:endParaRPr lang="en-US" sz="351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2026-05-13T00:54:10Z</dcterms:created>
  <dcterms:modified xsi:type="dcterms:W3CDTF">2026-05-13T00:54:10Z</dcterms:modified>
</cp:coreProperties>
</file>