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on your calendar? — календарь и даты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даты и планы на английском легко понять и интересно учить.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говорить о времени простыми словами: today, tomorrow, this week, next month. В 4 классе он особенно полезен, потому что знакомые даты сразу связываются со школой, праздниками и семейными делами.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календарь на уроке английского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английские слова по теме календаря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запомнить calendar, date, week, month, season и holiday. Эти слова часто встречаются в заданиях и помогают описывать время без лишней сложности.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особенно полезны lesson, homework, event, birthday и party. С ними легко составлять короткие предложения о занятиях, праздниках и важных школьных событиях.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Today, yesterday и tomorrow помогают говорить о времени очень просто. Они нужны, когда ученик хочет рассказать, что было, что есть сейчас и что будет потом.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удобно вставлять в простые выражения и упражнения на сопоставление. Так ребёнок быстрее начинает понимать календарь и говорить о планах без долгих правил.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становится понятнее, когда связана с жизнью ребёнка: уроками, домашними заданиями, днями рождения и семейными праздниками. Тогда новые слова запоминаются почти 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календарь и что на нём можно отметить
</a:t>
            </a:r>
            <a:endParaRPr lang="en-US" sz="2734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дат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дни, недели и месяцы в понятной последовательности. Благодаря этому легко увидеть, что идёт сегодня, завтра и через несколько дней.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календаре можно отмечать уроки, поездки, спортивные занятия, праздники и дни рождения. Тогда план дня становится наглядным и совсем не теряется.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пометки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заметок подходят наклейки, стрелки, звёздочки и короткие английские подписи. Они делают календарь ярким и помогают быстро найти нужную дату.
</a:t>
            </a:r>
            <a:endParaRPr lang="en-US" sz="1195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месяцы на календаре должны быть хорошо видны. Чем проще их читать, тем легче ребёнку ориентироваться в расписании и не путать даты.
</a:t>
            </a:r>
            <a:endParaRPr lang="en-US" sz="1195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календарь похож на маленькую карту дел: он показывает, когда идти на урок, когда ждать праздник и когда можно немного отдохнуть.
</a:t>
            </a:r>
            <a:endParaRPr lang="en-US" sz="11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на английском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дни недели проще, если повторять их по порядку: Monday, Tuesday, Wednesday, Thursday, Friday, Saturday, Sunday. Так слова быстрее становятся знакомыми.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в английском языке всегда пишутся с большой буквы. Это важная привычка, которую нужно соблюдать уже в младшей школе.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 днях недели, часто используем предлог on: on Monday, on Friday, on Sunday. Такие короткие фразы подходят для ответов о расписании.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удобно соотносить со школьным расписанием. Тогда ребёнок легко говорит, в какой день у него английский, кружок или выходной.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назвать дату по-английски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сначала число, потом месяц, при необходимости — год.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года и их написание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месяцев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году двенадцать месяцев: January, February, March, April, May, June, July, August, September, October, November, December. Их удобно повторять по кругу, как по ступенькам времени.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месяцев в английском языке, как и дни недели, пишутся с заглавной буквы. Это простое правило помогает сразу распознавать правильную запись в тетради и в календаре.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удобно группировать месяцы по сезонам: winter, spring, summer и autumn. Такой способ помогает лучше запоминать порядок и быстрее находить нужный месяц.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встречаются пары месяц — праздник, месяц — время года и месяц — школьное событие. Поэтому месяцы полезно учить вместе с короткими жизненными примерами.
</a:t>
            </a:r>
            <a:endParaRPr lang="en-US" sz="12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особые даты в календаре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 часто отмечают дни рождения, семейные встречи и другие радостные события. Такие даты особенно легко запомнить, потому что они связаны с близкими людьми.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не забыть школьный концерт, поездку всем классом или важный день в расписании. Для ученика это полезно и очень наглядно.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Year, Christmas и Easter тоже часто появляются в календарях и учебных заданиях. Эти слова помогают говорить о праздниках кратко и понятно.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значки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Звёздочки, сердечки и флажки делают важные даты заметнее. С такими знаками календарь выглядит весело и помогает быстро увидеть самый радостный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времени и планах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today помогает сказать, что происходит сейчас или именно в этот день. Например: today I have a lesson. Это коротко, ясно и удобно для ответа.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tomorrow нужно, когда ученик говорит о ближайших планах. Например: tomorrow I have homework. Так легко рассказать о следующем дне без длинных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неделе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this week показывает дела, которые относятся к текущей неделе. Оно помогает описывать расписание, кружки и школьные занятия совсем по-простому.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следующей неделе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next week нужна, когда событие ещё не наступило, но уже близко. Например: next week is a party. Это удобно для планов и приглашений.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день,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morning, in the afternoon и in the evening помогают уточнить время суток. С ними ответ становится точнее, а рассказ —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заполнить личный календарь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выбрать дату, добавить событие, уточнить день и проверить запись.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 и календарь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Понедельник–пятница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недели календарь показывает, какие уроки ждут ученика в Monday, Tuesday, Wednesday, Thursday и Friday. Так проще связать расписание с конкретным днём и не перепутать, где математика, а где английский.
</a:t>
            </a:r>
            <a:endParaRPr lang="en-US" sz="1142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 календаре появляются контрольные, экскурсии, классные праздники и каникулы. Ребёнок видит не только уроки, но и важные школьные дела, которые делают неделю более понятной и немного интереснее.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школьник может коротко сказать: We have English on Tuesday. We have no lessons on Sunday. Такие фразы помогают уверенно отвечать по теме и быстро ориентироваться в расписании.
</a:t>
            </a:r>
            <a:endParaRPr lang="en-US" sz="12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дома и в классе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 стене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календарь часто висит рядом с дверью или над столом, чтобы его было легко заметить утром. На нём отмечают кружки, семейные планы и дни рождения, а ребёнок учится читать даты почти как маленький помощник взрослых.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уголок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календарь обычно находится на доске, в расписании или в специальном уголке. Учитель может выделять текущую неделю цветом, а дети быстро находят нужный день и не путают его с соседним.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 блокноте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учеников календарь живёт в блокноте или в тетради. Там удобно записывать домашние задания, экскурсии и школьные события, а рядом можно сделать маленький рисунок — так дата запоминается веселее.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 ответы по теме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сегодня день?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day is it today? помогает назвать день недели без длинного объяснения. Ответ обычно звучит просто: It is Monday. Главное — говорить уверенно и не спешить.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рождения?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When is your birthday? позволяет говорить о личной дате. Ответ может быть таким: My birthday is in June. Это уже маленький разговор о себе.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сейчас месяц?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What month is it? ученик отвечает коротко: It is May. Такие ответы удобны, когда нужно быстро связать картинку, дату и слово на английском.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 ли много слов?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не нужны длинные предложения. Короткая и точная фраза звучит лучше всего, потому что её легко понять, запомнить и показать рядом с календарём.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96226"/>
            <a:ext cx="391500" cy="34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значки в календаре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Красным удобно выделять важные даты: контрольную, поездку или праздник. Такой знак сразу заметен и помогает не пропустить событие, даже если календарь открыт всего на минутку.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можно использовать для свободного дня или отдыха. Он подсказывает, что в этот день меньше дел, а значит, есть время спокойно заняться любимыми занятиями.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урок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Синим часто отмечают школьные дела: уроки, домашние задания и кружки. Благодаря этому ребёнок быстро видит учебные планы и не ищет их по всей странице.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Звёздочка, галочка или смайлик делают запись понятной без лишних слов. Такие значки превращают календарь в яркую карту дел, где каждая отметка легко читается.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174" y="1410150"/>
            <a:ext cx="2328059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971" y="1412250"/>
            <a:ext cx="2328059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771" y="1412250"/>
            <a:ext cx="2328059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под рукой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календарь помогает заранее увидеть, что будет сегодня, завтра и на следующей неделе. Ученик отмечает уроки, секции и домашние задания, а потом спокойно проверяет, всё ли готово к новому дню.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для семьи и друзей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 удобно записывать дни рождения друзей, семейные планы и выходные поездки. Когда рядом есть цветные наклейки и короткие подписи на английском, запоминать слова становится гораздо легче и даже немного веселее.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 картинками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календарь может выглядеть как яркий альбом: рядом с числами стоят рисунки, стрелки и наклейки. Такой формат помогает ребёнку читать даты без скуки и быстрее замечать важные события.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личный календарь ученика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событие уже скоро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школьнику проверить дату, день недели, время и место, прежде чем идти на 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входит в один год, и это помогает легко запомнить порядок календаря
</a:t>
            </a:r>
            <a:endParaRPr lang="en-US" sz="175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полезен на уроке: ребёнок быстрее видит структуру года и уверенно называет месяцы по-английски.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календарный факт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календарь и общие дела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календарь помогает не забыть дни рождения близких. Ребёнок видит дату заранее и может подготовить открытку, подарок или тёплые слова, а не вспоминать всё в последний момент.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визиты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 удобно отмечать поездки, визиты к врачу и другие важные дела. Тогда вся семья понимает, когда нужно быть свободнее, а когда пора собираться без спешки.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выходные тоже хорошо видны в календаре. Можно заранее решить, будет ли прогулка, музей или отдых дома, и никто не спросит: «А мы что, уже сегодня идём?»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доска с датами и именами помогает распределять заботы между членами семьи. Так календарь становится не просто листом с числами, а помощником для всех.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закрепляется на уроке английского языка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повторяют Monday, Tuesday, Wednesday, Thursday, Friday, Saturday и Sunday. Они учатся узнавать порядок дней и правильно использовать слово on в коротких фразах.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 даты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закрепляются месяцы года и простые даты. Учащиеся учатся читать запись вроде 1st of September и понимать, как число, месяц и год соединяются в одно высказывание.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ближайшее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говорят о ближайших делах: today, tomorrow, this week, next week. Такие слова помогают строить простые предложения о школе, праздниках и домашних планах.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проверить написание слов с заглавной буквы и аккуратно перенести дату в тетрадь. Тогда календарь становится понятным, а ответ — по-настоящему грамотным.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говорить о 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делает английские слова живыми и понятными: день, месяц, дата и план сразу становятся частью обычной школьной жизни. Стоит открыть страницу — и время уже не пугает.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2026-05-30T08:28:02Z</dcterms:created>
  <dcterms:modified xsi:type="dcterms:W3CDTF">2026-05-30T08:28:02Z</dcterms:modified>
</cp:coreProperties>
</file>