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0494" y="0"/>
            <a:ext cx="3522761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Конспект: зачем он нужен на уроках русского языка
</a:t>
            </a:r>
            <a:endParaRPr lang="en-US" sz="293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Кратко, понятно, по делу — так работает хороший конспект.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Конспект в 9 классе: зачем он нужен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Конспект помогает не теряться в большом объёме правил: выделять главное, быстрее повторять темы и уверенно готовиться к изложению, сочинению, контрольной работе и ОГЭ, не путая основное и второстепенное.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хорошего конспекта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955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главное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955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хорошем конспекте остаются тема, определения, правила и выводы. Он не превращается в переписанный учебник и помогает сразу видеть смысл материала, а не отдельные лишние фразы.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140363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изложения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140363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строятся последовательно: от темы к пунктам, от правила к примеру, от наблюдения к выводу. Такая структура облегчает повторение и делает конспект понятным через несколько дней.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81400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без потерь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81400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должны быть короткими, но точными. Если запись слишком длинная, она теряет удобство; если слишком короткая, исчезает смысл. Баланс между краткостью и полнотой особенно важен.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487238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ключевого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5487238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Заголовки, нумерация, подчёркивания и выделенные слова помогают быстро находить нужную часть. Так проще запомнить термины, увидеть связи между частями темы и избежать путаницы.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7160437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Читаемость и аккуратность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7160437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Конспект должен быть написан разборчиво и без повторов. Если текст легко читать, по нему удобно готовиться к ответу, пересказу или проверочной работе даже спустя некоторое время.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конспектов и их назначение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темы удобнее записывать по-разному: иногда важен порядок, иногда смысл, а иногда связи между понятиями.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конспекта зависит от цели: быстро повторить, точно передать смысл или наглядно показать связи между частями темы.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учебной темы о видах конспектов; обобщение по назначению форм записи.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составляется конспект по шагам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параграфом или объяснением учителя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удобная страница конспекта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Вверху страницы пишут название темы, чтобы сразу было понятно, о чём идёт речь. Это помогает быстро находить нужную запись и не смешивать разные уроки между собой.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сверху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делят на абзацы и нумерованные пункты. Когда каждая мысль стоит отдельно, легче увидеть последовательность, вспомнить правило и пересказать тему без лишних остановок.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Пункты по смыслу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конспект состоит из коротких фраз, выделенных терминов и ровного расположения строк. Такой лист легче читать, проверять и использовать при подготовке к ответу.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 аккуратная запись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поля нужны для примеров, уточнений и маленьких заметок. Они не перегружают основной текст и позволяют дополнять конспект, если учитель дал новое пояснение.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для пометок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конспект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лучше подбирать короткие и точные: они должны помогать понять правило, а не отвлекать от него.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конспекта составляют правила и определения; всё остальное служит для пояснения и закрепления материала.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структура учебного конспекта по русскому языку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8109" y="1779938"/>
            <a:ext cx="493523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сокращения текста без потери смысла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по норме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конспекте можно использовать общепринятые сокращения: т. е., напр., и др., т. к., ср. Они экономят место и остаются понятными, если применять их без лишнего количества.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фразы короче
</a:t>
            </a:r>
            <a:pPr algn="ctr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формулировки лучше заменять короткими словами и устойчивыми выражениями: причина, следствие, состоит из, в результате. Так запись становится легче для чтения и запоминания.
</a:t>
            </a:r>
            <a:endParaRPr lang="en-US" sz="131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искажения смысла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сокращать так, чтобы смысл стал непонятным или изменился. Если запись может вызвать вопрос, лучше оставить слово полностью и не рисковать точностью правила.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сокращают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Термины, имена собственные, названия произведений и важные правила лучше писать полностью. Это особенно важно в русском языке, где одно неточное сокращение может исказить учебный ответ.
</a:t>
            </a:r>
            <a:endParaRPr lang="en-US" sz="13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и символы в записи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50900" y="152315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50900" y="171272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показывают порядок действий, переход от причины к следствию и связь между частями записи. Они делают конспект нагляднее и помогают быстро восстановить ход рассуждения.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110050" y="402220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рамки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10050" y="421177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объединяют связанные сведения, а рамки отделяют определения от примеров. Такие условные знаки помогают структурировать страницу и быстрее находить нужный фрагмент при повторении.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3270263" y="3397438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270263" y="3587012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ставят рядом с особенно важным правилом, которое нужно запомнить без ошибок. Он напоминает, что на эту часть темы стоит обратить отдельное внимание.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2430475" y="2772675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Галочка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2430475" y="2962250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Галочка помогает выделить пример, подтверждающий правило или поясняющий определение. Благодаря этому легче увидеть, где находится теория, а где — практическая иллюстрация.
</a:t>
            </a:r>
            <a:endParaRPr lang="en-US" sz="700" dirty="0"/>
          </a:p>
        </p:txBody>
      </p:sp>
      <p:sp>
        <p:nvSpPr>
          <p:cNvPr id="18" name="Text 10"/>
          <p:cNvSpPr txBox="1"/>
          <p:nvPr/>
        </p:nvSpPr>
        <p:spPr>
          <a:xfrm>
            <a:off x="1590688" y="2147913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Звёздочка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590688" y="2337487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Звёздочкой удобно отмечать главную мысль или самое важное правило. Когда такие пометки используются одинаково, нужная информация сразу заметна даже при быстром повторении.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конспекта по теме русского языка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конспекте сначала фиксируют, что причастный оборот — это причастие с зависимыми словами. Такое краткое определение сразу задаёт рамку темы и помогает не смешивать её с другими конструкциями.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записывают признаки оборота: наличие причастия, зависимых слов и связь с определяемым словом. Эти опоры помогают быстро распознать оборот в предложении.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отмечают условия обособления запятыми, потому что именно они вызывают трудности. Если правило записано коротко и по пунктам, его легче применить в упражнении.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добавить пример: «увиденный мною фильм». Он показывает оборот в реальном предложении и помогает связать правило с практикой, а не запоминать его только на словах.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638098"/>
            <a:ext cx="4314825" cy="203685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План, тезисы и схема: в чем разница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конспекта выбирается по тому, что важнее: порядок, смысл или связи между понятиями.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удобнее для последовательности, тезисы — для точного смысла, схема — для наглядных связей. Выбор зависит от цели конспектирования.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конспекта по учебной практике и требованиям к повторению материала.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конспектировании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05004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переписывать текст почти дословно, конспект становится слишком длинным и теряет свою пользу. В нём трудно быстро найти главное и повторить тему перед ответом.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05004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Переписывание подряд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62979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Украшения, цветные детали и рисунки не должны заменять содержание. Конспект нужен не для красоты, а для понимания, поэтому главное — точность и краткость.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262979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оформление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573485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примеры стоят раньше правил или определения не отделены от пояснений, запись становится неудобной для чтения. Логика помогает запомнить материал по шагам.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5573485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логики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3883991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одной странице оказываются разные правила и несколько параграфов, записи путаются. Потом сложно восстановить, к какой теме относится каждый пример и определение.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3883991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тем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2194497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записывает второстепенные детали, но забывает основную мысль, правило или вывод. Такой конспект выглядит аккуратно, но не помогает понять содержание темы.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194497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главного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информации нужно сохранять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отделены уровни записи, тем легче быстро повторить тему и не потеряться в лишних фразах.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конспекте больше всего места должны занимать определения, правила и выводы; детали полезны, но второстепенная информация должна быть минимальной.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информации в конспекте для повторения 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конспект помогает запоминать материал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опоры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слова, правила и примеры работают как подсказки. По ним проще вспомнить нужное объяснение и связать его с темой.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делится на части, поэтому легче понять, о чём идёт речь. Ученик видит не сплошной текст, а отдельные смысловые блоки.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быстрое 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экономит время: достаточно посмотреть на структуру конспекта, чтобы восстановить правило, пример и общий вывод без чтения всего параграфа.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готовиться к пересказу по конспекту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опорным записям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визуально сделать конспект понятнее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для разных ролей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цвет можно оставить для заголовков, другой — для правил, а третий — для примеров. Тогда взгляд сразу находит нужную часть, и страница выглядит упорядоченной и понятной.
</a:t>
            </a:r>
            <a:endParaRPr lang="en-US" sz="110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которые направляют взгляд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Подчёркивания, рамки и стрелки помогают выделить главное и показать связь между частями записи. Они особенно полезны, когда тема состоит из правила, пояснения и примера.
</a:t>
            </a:r>
            <a:endParaRPr lang="en-US" sz="1120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для уточнений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свободные поля оставляют место для дополнительного примера или короткой пометки учителя. Благодаря этому конспект можно дополнять, не переписывая всю страницу заново.
</a:t>
            </a:r>
            <a:endParaRPr lang="en-US" sz="10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конспект особенно полезен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ценен конспект там, где много терминов, примеров и последовательных шагов: именно такие темы труднее удержать в 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польза конспекта связана со сложными и объёмными темами. Для коротких тем он тоже полезен, но потребность в нём меньше.
</a:t>
            </a:r>
            <a:endParaRPr lang="en-US" sz="1382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ситуаций, в которых школьники используют конспект.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60" y="2687716"/>
            <a:ext cx="298573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21838"/>
            <a:ext cx="341226" cy="2729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06673"/>
            <a:ext cx="341226" cy="303312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и бумажный конспект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Удобен на уроке: можно быстро записывать, подчёркивать главное, строить схему от руки и сразу видеть структуру страницы без лишних переключений.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редактируется, копируется и ищется по словам. Такой конспект удобно хранить в папках и дополнять новыми примерами без переписывания.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требование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формата, запись должна быть краткой, аккуратной и логичной. Тогда конспект остаётся понятным и помогает быстро повторять материал.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школьники сочетают оба варианта: на уроке делают бумажные заметки, а дома переносят их в цифровой вид для повторения и хранения.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649" y="1595710"/>
            <a:ext cx="3813331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Мини-чеклист качества конспекта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помогает ли запись быстро восстановить тему без учебника и лишних поисков.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большинство пунктов можно ответить «да», конспект готов к повторению. Если нет, запись стоит сократить, упорядочить и дополнить главными фактами.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качества учебного конспекта, используемые при проверке записей.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Конспект помогает учиться быстрее и увереннее
</a:t>
            </a:r>
            <a:endParaRPr lang="en-US" sz="2757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конспект экономит время, помогает понять тему и облегчает подготовку к ответам, пересказам и проверочным работам. Главное — записывать только существенное и сохранять понятную структуру.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2026-05-29T08:33:48Z</dcterms:created>
  <dcterms:modified xsi:type="dcterms:W3CDTF">2026-05-29T08:33:48Z</dcterms:modified>
</cp:coreProperties>
</file>