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 форма адаптации: ключевые темы и значения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ключ к выживанию и приспособлению организмов в изменяющемся мире.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адаптации и его исторический контекст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процесс приспособления организмов к среде для повышения шансов выживания. Истоки понятия у Ламарка; Дарвин развил теорию естественного отбора. Существуют морфологические, физиологические и поведенческие адаптации, причём последние наиболее гибкие.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поведения и его основные признаки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это совокупность действий, обеспечивающих адаптацию к внутренним и внешним условиям жизни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поведения — мотивация, контроль нервной системой и влияние гормонов, формирующие реакции на ситуации.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поведения включают инстинктивное, приобретённое через обучение и социальное, объединяющее взаимодействие между особями.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Инстинктивное поведение: характерные примеры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код кормления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многих птиц автоматически раскрывают рот, сигнализируя о голоде. Это поведение не требует обучения и обеспечивает своевременное получение пищи, критически важно для выживания в первые дни жизни.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гусей – природный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ежегодно мигрируют по установленным маршрутам, полагаясь на наследуемые навигационные инстинкты. Такой устойчивый паттерн поведения помогает им избегать суровых зимних условий.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гнёзд у ласточек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строят гнёзда из доступных материалов, следуя врождённой схеме. Это инстинктивное поведение способствует успешному размножению и защите потомства.
</a:t>
            </a:r>
            <a:endParaRPr lang="en-US" sz="100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Научение и опыт как новые адаптивные стратегии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использование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вороны учатся разбивать орехи, бросая их под колёса автомобилей. Этот навык передаётся через наблюдение, что свидетельствует о способности к сложному обучению.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Коммуникативные новшества у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развивают новые сигналы для общения, адаптируя язык к изменяющимся социальным условиям, что улучшает координацию в группе и поиск пищи.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 использование палок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обучаются применять палки для добычи насекомых из труднодоступных мест, что демонстрирует применение опыта для улучшения шансов на питание.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54671"/>
            <a:ext cx="4418400" cy="14410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адаптаций по функциям и скорости реакции.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адаптаций организмов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обеспечивают наибольшую скорость и гибкость реакции, что критично для выживания.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адаптаций в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086" y="1846057"/>
            <a:ext cx="6582228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по формированию и эволюционным преимуществам.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и приобретённые формы поведения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формы дают стабильность, приобретённые — адаптивную гибкость.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психология,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как фундамент адаптивного поведения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это врождённые автоматические реакции, например, отдёргивание руки при боли, обеспечивающие мгновенную защиту.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через опыт, когда нейтральный стимул вызывает реакцию благодаря повторным ассоциациям, например, слюноотделение у собак на звонок.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рефлексам организм быстро реагирует на изменения среды, что повышает адаптивность и выживаемость в нестабильных условиях.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служат базисом для формирования сложных паттернов поведения, накапливаясь и совершенствуясь на протяжении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как адаптивный механизм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сигнализация у соловьёв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соловья выполняет функции привлечения партнёров и обозначения территории. Разнообразие звуковых сообщений помогает эффективно коммуницировать в густых лесах.
</a:t>
            </a:r>
            <a:endParaRPr lang="en-US" sz="99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коммуникация у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используют феромоны для обозначения троп и обнаружения пищи. Этот химический язык обеспечивает координацию работы колонии и защиту от врагов.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сигналы у павлинов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оперения самцов павлинов служат для привлечения самок и демонстрации силы, повышая шансы на успешное размножение.
</a:t>
            </a:r>
            <a:endParaRPr lang="en-US" sz="108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хищников и жертв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применяют разные тактики — выслеживание и засада у больших кошачьих, экономия энергии при дефиците добычи, чтобы повысить эффективность охоты.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используют маскировку и избегание, как заяц-беляк, а также коллективные методы защиты и взаимного предупреждения, снижая риск быть пойманными.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поведение: примеры и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гусей: клин, снижающий затраты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в полёте формируют клиновидную стройку, уменьшая сопротивление воздуха для следующих особей. Это повышает эффективность миграций, позволяя группе преодолевать большие расстояния с меньшими энергозатратами.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стаде антилоп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Антилопы собираются в стада, где крупная численность снижает риск нападения хищников. Взаимная бдительность и координация движений обеспечивают быстрое реагирование и защиту каждого члена группы.
</a:t>
            </a:r>
            <a:endParaRPr lang="en-US" sz="83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Косяки рыбы как тактика дезориентации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типа селедки образуют плотные косяки, создавая визуальную массу, которая затрудняет хищникам точное определение цели. Такой коллективный образ защищает индивидуумов, повышая выживаемость всей группы.
</a:t>
            </a:r>
            <a:endParaRPr lang="en-US" sz="81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обучения и памяти в адаптации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позволяет животным запоминать и использовать полезную информацию для выживания и поиска ресурсов в быстро меняющейся среде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закрепляет приобретённые навыки, что повышает эффективность поведения и снижает необходимость повторного освоения одинаковых действий.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 голубей, дельфинов и лабораторных крыс демонстрируют, как научение способствует индивидуальной приспособленности в разнообразных условиях.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как компонент поведенческой адаптации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позволяет особям быстро перенимать успешные стратегии поведения у сородичей без длительного индивидуального обучения.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макаки, которые научились мыть сладкий картофель, подражая друг другу, что улучшило их питание и выживаемость.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Вороны, копируя способы открытия мусорных баков, демонстрируют, как социальное обучение ускоряет освоение новых навыков в группе.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поведенческая адаптация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изменение климата вынуждают животных выбирать новые стратегии, например, совы осваивают гнездование на зданиях и избегают традиционных мест.
</a:t>
            </a:r>
            <a:endParaRPr lang="en-US" sz="943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 используют мусорные баки как стабильный источник пищи, что свидетельствует о повышенной пластичности поведения и приспособляемости к антропогенным изменениям.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условных рефлексов как адаптация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развиваются благодаря повторяющемуся опыту, позволяя животным быстро приспосабливаться к новым сигналам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пример — слюноотделение у собак Павлова, возникающее при звуке, связанном с кормлением, что ускоряет адаптацию к окружающему миру.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такие рефлексы помогают формировать привычки, способствующие избеганию опасностей и эффективному поведению в обществе.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поведенческих адаптаций у млекопитающих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китов: поиск пищи 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китов позволяют им находить богатые кормовые зоны и безопасные места для размножения. Это поведение обеспечивает выживание и сохранение популяций в изменчивой среде.
</a:t>
            </a:r>
            <a:endParaRPr lang="en-US" sz="88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ежей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пережить холодный сезон с дефицитом питания, ежи впадают в спячку, существенно снижая обмен веществ. Поведенческая адаптация помогает экономить энергию и повысить шанс на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дамб бобрами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возводят плотины из дерева и земли, создавая стабильные водные экосистемы. Такие инженерные навыки способствуют защите от хищников и созданию благоприятной среды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поведения и экологической ниши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активности организует поведение: ночные совы охотятся ночью, тогда как дневные суслики проявляют активность днём, снижая конкуренцию.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 пищи отражают экологическую нишу: волки охотятся стаями для более эффективной добычи, а белки запасают орехи на зиму.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избежания хищников включают маскировку, например, хамелеоны меняют цвет, что важно для выживания.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 ограничивают и определяют возможности вида, влияя на его экологическую роль и взаимодействия с другими организмами.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поведения: примеры и механизмы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инстинктивных актов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инстинкты у насекомых обеспечили базовые навыки выживания в конкретных условиях, формируя фундамент поведения.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социальных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организовали распределение ролей и строительство муравейников, что повысило эффективность колонии.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коммуникативных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начали применять танец для передачи информации о находках нектара, улучшая координацию при сборе пищи.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поведения к изменениям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окружающей среды способствовали эволюции новых форм поведения, повышающих шансы выживания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эволюционное значение поведенческих адаптаций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обеспечивают устойчивость популяций, позволяя эффективно использовать ресурсы и стабилизировать численность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освоению новых экологических ниш, расширяя ареалы и создавая предпосылки для эволюционного прогресса.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реакция на угрозы и экологическое давление поддерживает биологическое разнообразие и повышает гибкость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Поведение как основа устойчивости и эволюции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ключевой механизм адаптации, обеспечивающий выживание и успешное размножение. Его разнообразие поддерживает экологическую устойчивость и способствует эволюции в условиях глобальных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2026-05-10T09:00:02Z</dcterms:created>
  <dcterms:modified xsi:type="dcterms:W3CDTF">2026-05-10T09:00:02Z</dcterms:modified>
</cp:coreProperties>
</file>