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Обобщённо-личные предложения: речь, где важно общее правило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речь, в которой звучит общий жизненный опыт.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пятикласснику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Обобщённо-личные предложения помогают быстро и ясно выражать совет, правило и вывод. Их легко узнать в пословицах, памятках и учебных текстах, а ещё полезно уметь отличать их от других видов односоставных предложений.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обобщённо-личное предложение
</a:t>
            </a:r>
            <a:endParaRPr lang="en-US" sz="286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односоставное предложение, где действие относится не к одному человеку, а к любому. Оно передаёт общее наблюдение, правило поведения или совет, понятный каждому.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таких предложениях используются формы 2-го лица единственного числа: думаешь, знаешь, не торопись. Они звучат так, будто обращены к одному человеку, но смысл у них шире.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формы 1-го лица множественного числа: подумаем, сравним, проверим. В таких предложениях важно не лицо, а общий вывод, опыт или жизненная мудрость.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обобщённо-личных предложений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и увидим, как они помогают распознать этот вид предложения.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 таких предложений простая, но смысл всегда общий: правило, совет или вывод.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«Односоставные предложения»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которую 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 труда не вытащишь и рыбку из пруда» звучит как короткое правило жизни. В ней нет названия конкретного героя, но смысл ясен каждому: результат приходит через усилие и терпение. Такие фразы легко запоминаются и часто передаются из поколения в поколение.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из школьной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рекомендации тоже могут быть обобщённо-личными: «Проверяй работу внимательно», «Не спеши с выводом». Они помогают действовать правильно без длинных объяснений. Именно поэтому такие предложения часто встречаются в памятках, инструкциях и на классных плакатах.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на доске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доске пословицы и правила рядом выглядят особенно наглядно. «Слово не воробей, вылетит — не поймаешь» или «Не имей сто рублей, а имей сто друзей» звучат как краткие, но сильные жизненные выводы. В них ясно слышится общий опыт народа.
</a:t>
            </a:r>
            <a:endParaRPr lang="en-US" sz="1362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пословиц и коротких правил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обобщённо-личное предложение
</a:t>
            </a:r>
            <a:endParaRPr lang="en-US" sz="253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тип предложения по форме и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500" y="16128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обобщённо-личное отличается от определённо-личного
</a:t>
            </a:r>
            <a:endParaRPr lang="en-US" sz="2607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конкретным лицом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определённо-личном предложении понятно, кто действует: говорящий или собеседник. Например, «Иду домой» или «Читаешь книгу» относятся к определённому человеку в данной ситуации.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та же, смысл шире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обобщённо-личном предложении похожая грамматическая форма передаёт общий смысл. Фраза «Любишь кататься — люби и саночки возить» говорит не об одном человеке, а о правиле для всех.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 не только грамматика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звучать по-разному в разных предложениях. Поэтому важно смотреть не только на форму, но и на общее значение всего высказывания.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обобщённо-личное отличается от неопределённо-личного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неопределённо-личном предложении исполнитель действия не назван и не важен. Например, в фразах «В классе выключили свет» или «В коридоре объявили перемену» главное — само событие.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обобщённо-личном предложении внимание сосредоточено на выводе, который подходит любому человеку. Здесь звучит не сообщение о событии, а правило поведения или жизненное наблюдение.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«За двумя зайцами погонишься — ни одного не поймаешь». В этом предложении важно не то, кто действует, а общий смысл, связанный с опытом и предупреждением.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обобщённо-личные предложения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заметны в кратких и запоминающихся текстах, где важны ясность и общий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нужны там, где требуется быстро передать правило или жизненный опыт.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темы «Обобщённо-личные предложения»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сказуемого используются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сказуемое стоит в форме 2-го лица единственного числа настоящего или будущего времени: знаешь, сделаешь, поймёшь, не спешишь. Такая форма звучит естественно и легко передаёт общий совет.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формы 1-го лица множественного числа: подумаем, сравним, вспомним. Они создают ощущение совместного размышления и тоже помогают выразить общий вывод или правило.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дать короткий совет, употребляются побудительные формы: не торопись, береги, проверяй. Они звучат кратко и прямо, поэтому хорошо подходят для памяток и наставлений.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одна и та же форма глагола может иметь разный смысл. Решает не только грамматика, но и то, относится ли высказывание к любому человеку.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такое предложение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вывода и совета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Обобщённо-личные предложения обычно звучат спокойно и уверенно. В них слышится вывод, совет или правило, которое подходит многим людям и не связано с одним героем.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народной мудрости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особенно заметен в пословицах, памятках и коротких наставлениях. Фраза кажется простой, но за ней стоит жизненное наблюдение и опыт многих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их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«Обобщённо-личные предложения»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 одна форма предложения передаёт разные близкие значения.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действие относится к любому человеку, поэтому смысл получается общим, а не частным.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Какова их роль в речи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выразить мысль без лишних слов. Сразу понятно, какое правило или вывод нужно запомнить и применить в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 и запоминающе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как пословицы или мудрые фразы. Благодаря этому текст становится ярче, а главная мысль лучше удерживается в памяти.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общении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и письменной речи обобщённо-личные предложения подходят для советов, инструкций и наблюдений, когда важно обратиться сразу ко всем.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 обобщённо-личное предложение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грамматическая форма может звучать мягко, строго или поучительно — всё зависит от того, какой опыт в ней заключён.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предложения выражают совет и предупреждение; реже — призыв. Это подтверждает их связь с общими жизненными правилами.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темы; данные схемы носят иллюстративный характер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автоматически считать любое предложение со сказуемым во втором лице обобщённо-личным. Если речь идёт только об одном собеседнике, общего значения нет.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ориентироваться только на отсутствие подлежащего. Односоставность есть и в неопределённо-личных предложениях, но смысл у них другой: исполнитель действия не назван или не важен.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контекст. Если фраза похожа на пословицу, совет или правило, скорее всего, она передаёт обобщённый смысл, а не частный случай.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— значение всего предложения. Форма помогает распознать тип, но окончательное решение всегда принимает смысл, который слышится в речи целиком.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распознавании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обобщённо-личное предложение
</a:t>
            </a:r>
            <a:endParaRPr lang="en-US" sz="250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фраза, которая запоминается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завершить абзац одной точной мыслью, и она сразу звучит как мудрое наблюдение. Такая фраза не названа по имени, но подходит многим людям и легко остаётся в памяти читателя.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пословичного звучания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обобщённо-личные предложения нередко напоминают пословицы. Они придают речи уверенность, ритм и особую ясность, поэтому герои и авторские рассуждения звучат убедительнее и выразительнее.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такие предложения работают в литературе
</a:t>
            </a:r>
            <a:endParaRPr lang="en-US" sz="26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односоставных предложений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могут обходиться без подлежащего, поэтому при разборе особенно важно значение, а не только внешняя форма.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видами определяется тем, кто совершает действие и как это значение понимается в контексте.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 по теме односоставных предложений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 форму и смысл: у каждого вида есть свои признаки, но решающим остаётся значение предложения.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односоставных предложений удобно сравнивать на уроке.
</a:t>
            </a:r>
            <a:endParaRPr lang="en-US" sz="1217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теме «Односоставные предложения»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общего опыта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Обобщённо-личные предложения показывают, как короткая фраза может передать народную мудрость, совет и вывод. Они делают речь ясной, выразительной и легко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2026-05-22T18:46:41Z</dcterms:created>
  <dcterms:modified xsi:type="dcterms:W3CDTF">2026-05-22T18:46:41Z</dcterms:modified>
</cp:coreProperties>
</file>