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ландшафты: как природа формирует облик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единая система рельефа, климата, вод, почв, растительности и животных, связанная с человеком.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Ландшафтоведение в школьной географии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С. Берг рассматривал природный комплекс как систему взаимосвязанных компонентов. Ландшафтоведение изучает границы, устойчивость и изменения территории под действием природы и людей. В школьном курсе ландшафты помогают увидеть зональность, высотную поясность и различия районов мира и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2600" y="1155650"/>
            <a:ext cx="204188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394" y="1155650"/>
            <a:ext cx="1485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ландшафта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задаёт уклоны и направление стока, формирует микрорельеф и локальные различия увлажнения. От него зависят условия прогревания поверхности и то, как вода движется по территории, включая малые формы.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формирует речную сеть, степень увлажнения и последствия стока: эрозию и аккумуляцию. Реки, ручьи и грунтовые воды создают и перестраивают формы поверхности, перенося вещества.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соотношение тепла и влаги: сколько осадков поступает и как меняется температура. Эти параметры влияют на почвообразование, характер растительности и интенсивность природных процессов на разных участках.
</a:t>
            </a:r>
            <a:endParaRPr lang="en-US" sz="117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отражают условия формирования ландшафта и служат индикатором его природных свойств. Их состав, мощность и плодородие показывают, как долго и в каких условиях накапливалось растительное и минеральное вещество.
</a:t>
            </a:r>
            <a:endParaRPr lang="en-US" sz="1147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закрепляет поверхность, защищает почвы от разрушения и помогает удерживать влагу. По составу растений можно судить о теплообеспеченности и степени увлажнения территории, а также о её устойчивости.
</a:t>
            </a:r>
            <a:endParaRPr lang="en-US" sz="11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географический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взаимосвязанных природных этапов и возможные нарушения под влиянием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ландшафты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большие площади и обычно имеют небольшой уклон поверхности. Это поддерживает более спокойный характер рельефообразования, развивает широкие речные долины и облегчает земледелие, строительство и транспорт.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территориях часто особенно хорошо заметна связь «рельеф — хозяйство»: поля тянутся вдоль речных систем, а открытый горизонт подчёркивает протяжённость. Примеры — степи Казахстана, тайга Восточно-Европейской равнины, саванны Африки.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 и их соотношение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ключевых зон, а не точные площади: распределение определяется прежде всего климатом.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сменяются неравномерно: широтный климат задаёт границы, а океаны сглаживают режим тепла и влаги, поэтому картины различаются по материкам.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географии; качественная схема без количественных площадей.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ландшафты и высотная поясность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 подъёмом меняются температура и количество осадков, поэтому меняются почвы и растительность. Так возникает высотная поясность: условия «переходят» от предгорий к зонам высокогорья.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логика поясов проста: ниже преобладают лесные или степные сообщества, выше — горные леса и альпийские луга, а наиболее холодные высоты заняты снегами и ледниками. Это видно на примерах Кавказа, Альп, Гималаев и Анд.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отличаются расчленённым рельефом и усиленной динамикой склонов: возможны эрозия, обвалы и оползни. Эти особенности усложняют хозяйственное освоение и требуют внимательного учёта рисков.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14" y="1159575"/>
            <a:ext cx="3367671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ландшафтов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ландшафта определяется сочетанием рельефа, ведущих природных процессов, климатических условий и характера хозяйственного освоения.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типов ландшафтов хорошо объясняются тем, где именно «работает» главный фактор: рельеф, речная динамика или морская среда.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процессы, меняющие ландшафты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разрушает породы и переносит материал водой и ветром, постепенно изменяя формы поверхности. Там, где поток устойчив, заметны углубление русел и подмыв берегов, а на склонах усиливается смыв.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Аккумуляция связана с накоплением принесённых частиц: они оседают в долинах рек, в дельтах, на равнинах и в морских заливах. В результате ландшафт «собирается» заново из перенесённых наносов.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преобразует породы под действием температуры, воды и воздуха, а вулканизм, тектоника и ледники создают новые формы рельефа. Поэтому современный облик — итог длительного совместного действия сил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ландшафты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включает русло, пойму, террасы и водоразделы. Здесь одновременно идут эрозия, транспорт наносов и их накопление, поэтому формы берега и дна постоянно меняются в масштабе длительного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обычно отличаются плодородными почвами и луговой растительностью, а террасы сохраняют следы прежних уровней реки. Меандрирующее русло, пойменные луга и поселения в долине показывают, как вода влияет на жизнь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главный фактор разнообразия ландшафтов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задают «каркас» природного комплекса: от них зависят интенсивность почвообразования, скорость разложения органики и характер растительного покрова.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тепла и влаги достаточно, формируется лесной тип ландшафта; при нехватке влаги доминируют степи и пустыни, а при нехватке тепла — тундра.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обобщение школьного курса физической географии (точные численные значения не приводятся).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как индикатор ландшафта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тяготеют к степям, где сочетание тепла и доступной влаги поддерживает накопление гумуса. Поэтому эти почвы отличаются высокой плодородностью и устойчивостью растительного покрова.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чаще встречаются в лесной зоне, где избыток влаги и промывание усиливают вынос веществ из верхних горизонтов. Отсюда — характерная «бедность» верхнего слоя.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Серозёмы типичны для засушливых территорий: испарение превышает осадки, растительность более разрежена, а процесс гумусообразования протекает иначе. Поэтому плодородие имеет иную структуру.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почвы сменяются по высоте из‑за изменения климата и состава растительности. Рельеф и длительность формирования определяют мощность горизонтов и распределение питательных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преобразование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последствий хозяйственного освоения (учебная модель взаимосвязей).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новый тип ландшафта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растёт доля покрытий из асфальта и бетона. Из‑за этого уменьшается площадь естественных почв, меняются условия инфильтрации и накапливаются техногенные формы рельефа.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стока и дренажа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каналов ливневой сети и изменения водосборов поверхностный сток усиливается. Это влияет на паводковые риски, водные экосистемы и режим влажности в парках и придорожных зонах.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материалы поглощают и удерживают тепло сильнее, чем природные поверхности. Поэтому температуры в центральных районах обычно выше, а циркуляция воздуха становится менее равномерной.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Сохраняемые природные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городской среде могут сохраняться парки, скверы и набережные. Их роль особенно велика для микроклимата, охлаждения и поддержания локального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007" y="1151850"/>
            <a:ext cx="306518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ландшафтов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природные условия с ведущими процессами и ограничениями: один и тот же тип хозяйства по‑разному «ложится» на разные ландшафты.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задают разные ведущие процессы, поэтому хозяйственная деятельность и риски также различаются: там, где уязвим водный режим, нужны более строгие меры.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России (школьный курс): ландшафтные характеристики природных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заказники сохраняют эталонные ландшафты и поддерживают природные процессы. В них особенно важна сохранность целостной цепочки «рельеф — воды — почвы — растительность» при минимальном вмешательстве.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Астраханский заповедник сохраняет природную систему дельты Волги, Кроноцкий заповедник — уникальные ландшафты Камчатки, а Байкальский национальный парк — природные комплексы озера Байкал. 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ландшафтов к хозяйственной нагрузке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сохраняется ландшафт, когда не разрушается почвенно‑растительный покров: он «держит» влагу, снижает смыв и ускоряет восстановление после умеренных воздействий.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нарушение водного режима и растительного покрова, тем быстрее меняется природный комплекс. Поэтому на устойчивость напрямую влияет природная структура и степень вмешательства.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принципу: условные уровни восстановления (для наглядности не используются абсолютные измерения).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ландшафтов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помогают «собрать» картину ландшафта: фиксируют формы рельефа, строение почвенного профиля, виды растительности и следы хозяйственного освоения в конкретной точке.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Картографирование и анализ планов позволяют сравнивать территории и проводить границы природных комплексов. Это важно, чтобы различать сходные по внешнему виду районы, но разные по условиям формирования.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Дешифрирование спутниковых снимков и аэросъёмка расширяют масштаб: обнаруживаются вырубки, пожары, деградация земель, изменения береговой линии и рост городских площадей. Данные связывают через геоинформационные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и повседневная жизнь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городов, дорог и сельскохозяйственных угодий во многом зависит от природной основы. На равнинах проще строить и организовывать поля, коммуникации и инженерные сети.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ландшафт определяет выбор хозяйства: здесь развиваются гидроэнергетика и горный туризм, а также добыча полезных ископаемых. Однако риски склоновых процессов требуют строгих решений при освоении.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формируют основу для портов, рыболовства и рекреации. Волны, приливы и береговая абразия влияют на планирование набережных, сооружений и маршрутов отдыха.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 становятся частью «правил безопасности»: засухи регулируют режим землепользования, паводки — расчёт мостов и русел, лавины и оползни — планирование трасс и застройки в уязвимых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ключ к пониманию Земли и ответственности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соединяет природные компоненты и результаты деятельности человека, поэтому он позволяет видеть связи климата, рельефа, вод, почв и живых организмов. Изучение ландшафтов помогает оценивать риски и сохранять биоразнообразие, почвы и водные ресурсы для устойчивого развития территорий.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2026-05-13T23:10:57Z</dcterms:created>
  <dcterms:modified xsi:type="dcterms:W3CDTF">2026-05-13T23:10:57Z</dcterms:modified>
</cp:coreProperties>
</file>