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tg x: свойства и график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свойства тангенса и научимся читать его график: от разрывов до повторяющихся ветвей.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в курсе геометрии 11 класса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прямоугольном треугольнике тангенс угла — это отношение катетов, а в алгебре он становится функцией y = tg x. Она помогает решать уравнения, анализировать углы наклона и уверенно строить графики, связывая формулы с геометрией.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функции y = tg x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tg x задаётся отношением tg x = sin x / cos x. Это сразу связывает её с основными тригонометрическими функциями и позволяет переносить знания с окружности на график.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Аргументы, для которых cos x = 0, не подходят: в этих точках дробь не определена. Поэтому соответствующие значения x исключаются из области определения.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единичной окружности тангенс читается как отношение ординаты точки к её абсциссе. Такая геометрическая интерпретация объясняет резкий рост значений около «запретных» углов.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функции y = tg x — все действительные числа, кроме x = π/2 + πk, где k ∈ Z. В этих точках выражение sin x / cos x не имеет смысла.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= π/2 + πk
</a:t>
            </a:r>
            <a:endParaRPr lang="en-US" sz="5428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cos x обращается в ноль, поэтому значение tg x не может быть вычислено.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и тригонометрии (определение tg x = sin x / cos x).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значений функции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значений y = tg x совпадает с множеством всех действительных чисел: функция может быть как очень большой, так и очень отрицательной.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аргумент приближается к x = π/2 + πk, значения тангенса растут без ограничения или убывают без ограничения.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поведение отличается от синуса и косинуса: они ограничены числами от −1 до 1, а тангенс «уходит» в бесконечность.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 построении графика важно учитывать не только среднюю часть, но и поведение около вертикальных асимптот.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функции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любых допустимых x выполняется равенство tg(x + π) = tg x. Следовательно, график тангенса повторяется через каждые π по оси x.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одной ветви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построить всю функцию, достаточно аккуратно изучить поведение на одном промежутке между соседними асимптотами длиной π.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вдоль оси x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эту ветвь переносят на соседние интервалы, сохраняя форму и направление возрастания, пока не заполнятся нужные диапазоны.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317" y="2183086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242" y="2183086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6617" y="2183086"/>
            <a:ext cx="3087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Нечётность и симметрия графика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— нечётная функция: tg(−x) = −tg x. Это означает, что значения при противоположных аргументах отличаются только знаком.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относительно начала координат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симметричен относительно точки (0; 0): если есть точка (x; y), то на графике обязательно найдётся (−x; −y).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проверка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симметрии помогает контролировать построение: находя одну правильную точку ветви, можно быстро получить ей «зеркальную» пару.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выбранном интервале тангенс непрерывен и проходит через начало координат, а рост становится особенно резким по мере приближения к границам.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опорные точки показывают устойчивую форму возрастающей ветви, а значения около ±π/2 подтверждают разрывный характер функции.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получены из стандартных значений: tg(±π/4)=±1 и tg(0)=0.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тангенса на одном промежутке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 графика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эти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построения ветви y = tg x удобно брать опорные точки: (0; 0), (π/4; 1), (−π/4; −1), (π/3; √3), (−π/3; −√3). Они часто встречаются в школьных задачах и позволяют быстро сверить форму графика.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их использовать при построении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Отметьте оси координат, затем нанесите точки и проведите вертикальные асимптоты. Соединяйте точки плавной возрастающей линией на своём промежутке, чтобы график не пересекал асимптоты.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650526"/>
            <a:ext cx="4300800" cy="21883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ключевые характеристики тангенса: что входит в область определения, какие значения функция принимает и как устроены нули, период и асимптоты.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свойства согласуются с тем, что каждая ветвь тангенса однажды пересекает ось Ox, возрастает на своём промежутке и повторяется с периодом π.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базовые свойства tg x (tg x = sin x / cos x).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функции y = tg x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графика y = tg x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построения опирается на разрывы при cos x = 0 и повторение ветвей с периодом π.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и знак функции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функции y = tg x достигаются там, где tg x = 0, то есть при x = πk, k ∈ Z. На окружности единичного радиуса это соответствует положению, где значение sin x обращается в ноль.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соседними асимптотами функция возрастает, поэтому знак меняется ровно один раз. Слева от нуля значения отрицательные, справа — положительные, без дополнительных пересечений оси Ox.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закономерность особенно удобна при решении уравнений и неравенств: достаточно определить, в каком промежутке находится корень, и сразу сделать вывод о знаке выражения tg x.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промежутке вида (−π/2 + πk; π/2 + πk) функция y = tg x строго возрастает. Это означает отсутствие убывающих участков и упрощает анализ графика при решении задач.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π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строгого повторения и предсказуемости знак и поведение тангенса легко контролировать на каждом типовом промежутке.
</a:t>
            </a:r>
            <a:endParaRPr lang="en-US" sz="2118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свойства функции tg x в школьном курсе (опора на периодичность и производный/графический характер поведения).
</a:t>
            </a:r>
            <a:endParaRPr lang="en-US" sz="6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7850" y="515375"/>
            <a:ext cx="364800" cy="36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3450" y="1953000"/>
            <a:ext cx="273600" cy="36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6200" y="3409425"/>
            <a:ext cx="368100" cy="327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асимптоты и разрывы
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5534400" y="51537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разрывов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асимптоты имеют вид x = π/2 + πk. В этих точках дробь sin x / cos x теряет смысл, поэтому график не может быть «продолжен» через асимптоты как непрерывная кривая.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534400" y="1953000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приближении слева график уходит к +∞, а при приближении справа — к −∞ (и наоборот для соседних асимптот). Это отражает «разворот» ветви и неограниченный рост модуля tg x.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534400" y="339062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Разрывы без «склеивания»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Разрывы тангенса — бесконечные, поэтому кривая не соединяется через линии асимптот. У устранимых разрывов была бы конечная «точка восстановления», чего здесь не происходит.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ближайшие асимптоты разделяют ось на участки одной длины, форма ветви на каждом из них воспроизводится без изменения направления возрастания.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точкам видно, что каждая ветвь проходит через середину своего промежутка и имеет одинаковый «наклон» роста; разрывы не дают ветвям соединяться между собой.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Рассчитанные значения функции tg x по опорным углам (учебные соотношения) и последующее обобщение по периоду π.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ветвей графика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тангенса с углом наклона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прямой, образующей угол наклона α с положительным направлением оси Ox, тангенс этого угла равен tg α. Поэтому величина tg α служит «числовой мерой» того, насколько линия отклоняется от горизонтали.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угол наклона увеличивается, возрастает и tg α. На графике это согласуется с монотонностью на каждом промежутке определения: рост α приводит к более «крутому» повороту ветви.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геометрии данное соответствие используют для описания наклонных отрезков и линий, образующих угол с горизонталью: скаты, лестницы, крыши и траектории, где важно связать форму с числом угла.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на единичной окружности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единичной окружности тангенс выражается как отношение y/x для точки, соответствующей углу: если точка имеет координаты (x, y), то tg α = y/x. Такая геометрическая запись делает смысл тангенса наглядным для построений.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x = π/2 + πk, абсцисса соответствующей точки становится равной нулю, поэтому отношение y/x не определено. Отсюда и отсутствие значения tg x в этих точках, что согласуется с вертикальными асимптотами.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графика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исключать точки x = π/2 + πk: в них cos x = 0, а значит дробь tg x теряет смысл. В результате график ошибочно «закрашивают» там, где у него разрывы и вертикальные асимптоты.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период π и 2π. Тангенс повторяется через π, поэтому при сдвиге графика на 2π он не «обнуляется», а просто снова проходит через те же значения два раза, что ведёт к неверным выводам о периодичности.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Ошибочно изображают максимум или минимум на ветви: у tg x на каждом допустимом промежутке нет убывающих участков. Каждая ветвь монотонно возрастает, поэтому горизонтальных «поворотных» точек для экстремумов не возникает.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Невнимательность к опорным точкам тоже мешает построению: без них трудно сохранить правильную кривизну и направление роста. Верный график состоит из возрастающих ветвей, разделённых вертикальными прямыми разрыва.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1578559"/>
            <a:ext cx="4333200" cy="23322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равенства и перечень областей изменения помогают быстро переходить от аналитической записи к форме графика и обратно.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таблицы видно, что все основные выводы о графике напрямую следуют из формулы tg x = sin x / cos x, а периодичность и симметрия позволяют быстро восстанавливать ветви на всей числовой оси.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свойства тригонометрической функции tg x из школьного курса.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 свойства для запоминания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изучения функции y = tg x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tg x — нечётная периодическая функция с периодом π и областью значений R. Её график составлен из одинаковых возрастающих ветвей, разделённых вертикальными асимптотами x = π/2 + πk; это помогает решать уравнения и применять тригонометрию в задачах геометрии 11 класса.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2026-05-14T05:18:36Z</dcterms:created>
  <dcterms:modified xsi:type="dcterms:W3CDTF">2026-05-14T05:18:36Z</dcterms:modified>
</cp:coreProperties>
</file>