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2900" y="771255"/>
            <a:ext cx="3602700" cy="35815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600" y="769550"/>
            <a:ext cx="29520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11600" y="3285900"/>
            <a:ext cx="45039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 слова помогают говорить понятно и красиво.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11600" y="1583875"/>
            <a:ext cx="4503900" cy="14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речи: слова, которые помогают строить речь
</a:t>
            </a:r>
            <a:endParaRPr lang="en-US" sz="374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4600" y="1018157"/>
            <a:ext cx="3198000" cy="31417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902875" y="1038350"/>
            <a:ext cx="39735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части речи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902875" y="2041075"/>
            <a:ext cx="3973500" cy="209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делают речь ясной: одни называют предметы, другие описывают их, третьи показывают действия. Вместе они помогают строить понятные предложения без путаницы и лишних повторов.
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существительное называет предмет, человека, животное, место или явление. Это слова, без которых трудно обойтись в разговоре и в письме: книга, Миша, лес, дождь.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существительное, задают вопросы кто? или что? Если слово отвечает на один из них, значит, оно называет предмет и относится именно к этой части речи.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Существительные могут быть в единственном и множественном числе: дом — дома, река — реки. Так слово помогает говорить и про один предмет, и про много предметов.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91442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Подставь указательное слово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можно ли сказать: этот мяч, эта ручка, это окно, эти дети. Если подходит, слово, скорее всего, является существительным.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654575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Спроси: кто? или что? Так легче понять, называет ли слово предмет, человека, животное, место или явление.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394728" y="2227250"/>
            <a:ext cx="2287200" cy="23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 имя собственное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Маша, Москва и Волга тоже относятся к существительным. Такие названия пишутся с большой буквы и требуют внимательности.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4500" y="320675"/>
            <a:ext cx="8429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узнать существительное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прилагательное помогает узнать, какой предмет перед нами: красное яблоко, тёплый шарф, весёлые ребята. Оно делает описание точнее и ярче.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часть речи отвечает на вопросы какой? какая? какое? какие? С её помощью можно заметить цвет, размер, вкус, характер или настроение предмета.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прилагательных речь была бы слишком простой. А с ними предложение сразу становится живым, как будто предметы получают свои отличительные костюмчики.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15504" y="0"/>
            <a:ext cx="443024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54500" y="320675"/>
            <a:ext cx="4217400" cy="12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— слово действия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90900" y="1732850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показывает, что делает предмет: бежит, рисует, читает, спит, прыгает. Он отвечает на вопросы что делает? что делают? и помогает рассказать о действии коротко и понятно.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90900" y="3243023"/>
            <a:ext cx="3974700" cy="13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умеют рассказывать о времени: сейчас, раньше и потом. Поэтому можно сказать: читает, читал, будет читать. С ребёнком, который рисует, бегает или читает, это особенно легко увидеть.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24994" y="1295150"/>
            <a:ext cx="473813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5563" y="1295150"/>
            <a:ext cx="406125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уточняет наречие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Как?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может показывать, как именно происходит действие: быстро, тихо, весело. Оно добавляет к предложению точность и помогает представить движение или речь яснее.
</a:t>
            </a:r>
            <a:endParaRPr lang="en-US" sz="1158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Где?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указывают место: рядом, дома, внизу, впереди. С ними становится понятнее, где именно происходит событие, а не просто само действие.
</a:t>
            </a:r>
            <a:endParaRPr lang="en-US" sz="1253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Когда?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времени отвечают на вопрос когда? и помогают не потеряться во времени: утром, вчера, скоро, сегодня. Они делают рассказ последовательным и удобным.
</a:t>
            </a:r>
            <a:endParaRPr lang="en-US" sz="1253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глаголом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стоит рядом с глаголом: бежит быстро, отвечает тихо, пришёл утром. Так слова работают в паре и делают фразу точнее.
</a:t>
            </a:r>
            <a:endParaRPr lang="en-US" sz="136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указывает на предмет, но не называет его прямо. Вместо повторов мы говорим: я, ты, он, она, мы, вы, они — и речь звучит легче.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не повторять одно и то же имя много раз. Это особенно удобно в коротком рассказе, сказке или в письме другу.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Лена пришла домой. Она сняла рюкзак. Здесь местоимение она заменяет имя и делает предложение аккуратным и понятным.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6055175" y="1224200"/>
            <a:ext cx="2429700" cy="26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Числительные помогают считать предметы и определять порядок: один, два, первый, второй. Без них трудно назвать количество, номер страницы или место по счёту.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3048663" y="1928750"/>
            <a:ext cx="1946700" cy="12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частей речи обычно выделяют в школьном курсе русского языка.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612325" y="2054675"/>
            <a:ext cx="2109000" cy="102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endParaRPr lang="en-US" sz="7500" dirty="0"/>
          </a:p>
        </p:txBody>
      </p:sp>
      <p:sp>
        <p:nvSpPr>
          <p:cNvPr id="7" name="Text 4"/>
          <p:cNvSpPr txBox="1"/>
          <p:nvPr/>
        </p:nvSpPr>
        <p:spPr>
          <a:xfrm>
            <a:off x="954450" y="3565925"/>
            <a:ext cx="40410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354500" y="320675"/>
            <a:ext cx="6962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846200" y="1152300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сам по себе не называет предмет и не отвечает на вопрос. Зато он показывает, как слова связаны между собой: в, на, под, у, к, с.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846200" y="2500093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предлогами предложения становятся понятнее: на столе, под деревом, у окна. Они словно маленькие мостики между словами, чтобы те не ссорились.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46200" y="3836799"/>
            <a:ext cx="76590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предлог убрать, смысл может стать странным или неполным. Поэтому эти маленькие слова очень важны, хотя сами они совсем невелики.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07825" y="1337300"/>
            <a:ext cx="571500" cy="45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64325" y="1337300"/>
            <a:ext cx="571500" cy="457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90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90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союз помогает строить предложение
</a:t>
            </a:r>
            <a:endParaRPr lang="en-US" sz="2692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помогает словам держаться вместе, как крепкая ниточка. Он соединяет однородные члены, а иногда и целые части предложения, чтобы мысль звучала плавно и понятно.
</a:t>
            </a:r>
            <a:endParaRPr lang="en-US" sz="136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Делает речь связной
</a:t>
            </a:r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союзов фразы часто звучали бы рвано и коротко. Союзы подсказывают, как связать события, сравнить их или показать причину, чтобы рассказ был аккуратным и ясным.
</a:t>
            </a:r>
            <a:endParaRPr lang="en-US" sz="1367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выразить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и, а, но, потому что делают высказывание точнее. С их помощью легко показать, что произошло потом, что было неожиданно или почему кто-то что-то сделал.
</a:t>
            </a:r>
            <a:endParaRPr lang="en-US" sz="130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  <p:sp>
        <p:nvSpPr>
          <p:cNvPr id="4" name="Text 1"/>
          <p:cNvSpPr txBox="1"/>
          <p:nvPr/>
        </p:nvSpPr>
        <p:spPr>
          <a:xfrm>
            <a:off x="912825" y="113992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сама не называет предмет и не выполняет действие, но добавляет к высказыванию маленький оттенок смысла. Иногда этого хватает, чтобы фраза зазвучала строже, мягче или вежливее.
</a:t>
            </a:r>
            <a:endParaRPr lang="en-US" sz="1517" dirty="0"/>
          </a:p>
        </p:txBody>
      </p:sp>
      <p:sp>
        <p:nvSpPr>
          <p:cNvPr id="5" name="Text 2"/>
          <p:cNvSpPr txBox="1"/>
          <p:nvPr/>
        </p:nvSpPr>
        <p:spPr>
          <a:xfrm>
            <a:off x="912825" y="208355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может быть главным словом в предложении, зато она помогает выразить отрицание, сомнение, просьбу или желание. В короткой фразе она работает как маленький, но важный помощник.
</a:t>
            </a:r>
            <a:endParaRPr lang="en-US" sz="1517" dirty="0"/>
          </a:p>
        </p:txBody>
      </p:sp>
      <p:sp>
        <p:nvSpPr>
          <p:cNvPr id="6" name="Text 3"/>
          <p:cNvSpPr txBox="1"/>
          <p:nvPr/>
        </p:nvSpPr>
        <p:spPr>
          <a:xfrm>
            <a:off x="912825" y="3041575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не, бы, же, ли часто встречаются в речи. Они делают высказывание точнее: не шуми, я бы помог, это же твоя книга, пойдёшь ли ты гулять?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912825" y="3999600"/>
            <a:ext cx="77259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нужно смотреть на слово в предложении. Частица не называет предмет, признак или действие, а только добавляет смысловой оттенок к уже сказанному.
</a:t>
            </a:r>
            <a:endParaRPr lang="en-US" sz="1517" dirty="0"/>
          </a:p>
        </p:txBody>
      </p:sp>
      <p:sp>
        <p:nvSpPr>
          <p:cNvPr id="8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частица меняет смысл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21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выражает междометие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4125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Междометие передаёт чувство сразу и без длинных объяснений. Услышали «ах» или «ой» — и уже понятно: кто-то удивился, обрадовался, испугался или огорчился.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98790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стоят отдельно и могут произноситься с особой интонацией. В сказках и в разговоре они делают речь живой, как будто герой говорит прямо сейчас.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6199276" y="1532225"/>
            <a:ext cx="20883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Междометия не называют предметы и не объясняют действия. Зато они очень быстро передают настроение, поэтому в тексте помогают услышать голос и эмоции говорящего.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6032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Самостоятельные части речи называют предметы, признаки, действия и количество. К ним относятся существительное, прилагательное, глагол, наречие, местоимение и числительное.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7296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Служебные части речи сами ничего не называют, но помогают словам дружить в предложении. К ним относятся предлог, союз и частица. Без них речь стала бы короче и менее связной.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560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ещё междометие. Оно стоит особняком, потому что выражает чувства и настроение, а не называет предмет или действие. Это слово-восклицание, которое трудно спутать с обычными словами.
</a:t>
            </a:r>
            <a:endParaRPr lang="en-US" sz="1498" dirty="0"/>
          </a:p>
        </p:txBody>
      </p:sp>
      <p:sp>
        <p:nvSpPr>
          <p:cNvPr id="8" name="Text 4"/>
          <p:cNvSpPr txBox="1"/>
          <p:nvPr/>
        </p:nvSpPr>
        <p:spPr>
          <a:xfrm>
            <a:off x="6982400" y="1625825"/>
            <a:ext cx="1576500" cy="29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легче запомнить группы, можно представить команду: одни слова называют, другие связывают, а междометие эмоционально подаёт голос. У каждой части речи своя важная работа.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354500" y="320675"/>
            <a:ext cx="8427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части речи бывают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8888" y="1038650"/>
            <a:ext cx="2941225" cy="379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320675"/>
            <a:ext cx="84669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вопросы к словам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6228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для проверки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каждому слову нужно подобрать свой вопрос. Кто? что? помогут узнать существительное, а какой? какая? какое? какие? — прилагательное. Вопрос подсказывает, что слово делает в предложении.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384450" y="1532225"/>
            <a:ext cx="2078400" cy="30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запутаться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отвечает на как? где? когда? — это часто наречие. Сколько? который? обычно подводят к числительному. Главное — смотреть не только на слово, но и на его место в предложении.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500" y="1341388"/>
            <a:ext cx="8423400" cy="31254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54500" y="320675"/>
            <a:ext cx="84234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часть речи в слове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54500" y="874128"/>
            <a:ext cx="84234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путь: от слова в предложении к правильной части речи.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2825" y="1295150"/>
            <a:ext cx="541500" cy="54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010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9325" y="1295150"/>
            <a:ext cx="541500" cy="541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  <p:sp>
        <p:nvSpPr>
          <p:cNvPr id="10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перепутать части речи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92892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слово в 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может вести себя по-разному в разных предложениях. Поэтому важно смотреть не отдельно, а вместе с соседними словами и смыслом всей фразы.
</a:t>
            </a:r>
            <a:endParaRPr lang="en-US" sz="1347" dirty="0"/>
          </a:p>
        </p:txBody>
      </p:sp>
      <p:sp>
        <p:nvSpPr>
          <p:cNvPr id="12" name="Text 3"/>
          <p:cNvSpPr txBox="1"/>
          <p:nvPr/>
        </p:nvSpPr>
        <p:spPr>
          <a:xfrm>
            <a:off x="3607350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путай похожие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это существительное, а лесной — прилагательное. Быстрый показывает признак предмета, а быстро отвечает на вопрос как? и является наречием. Вопрос всегда помогает.
</a:t>
            </a:r>
            <a:endParaRPr lang="en-US" sz="1253" dirty="0"/>
          </a:p>
        </p:txBody>
      </p:sp>
      <p:sp>
        <p:nvSpPr>
          <p:cNvPr id="13" name="Text 4"/>
          <p:cNvSpPr txBox="1"/>
          <p:nvPr/>
        </p:nvSpPr>
        <p:spPr>
          <a:xfrm>
            <a:off x="6285775" y="2327525"/>
            <a:ext cx="19293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 служебные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253" b="1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3" dirty="0">
                <a:solidFill>
                  <a:srgbClr val="F9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и частицы не называют предметы и действия. Они помогают связывать слова или добавляют оттенок смысла, поэтому их нельзя искать по обычным вопросам кто? что?
</a:t>
            </a:r>
            <a:endParaRPr lang="en-US" sz="125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76150" y="1311900"/>
            <a:ext cx="571500" cy="50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7875" y="1295150"/>
            <a:ext cx="541500" cy="54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04600" y="1295150"/>
            <a:ext cx="541500" cy="54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1325" y="1295150"/>
            <a:ext cx="541500" cy="54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2" name="Text 1"/>
          <p:cNvSpPr txBox="1"/>
          <p:nvPr/>
        </p:nvSpPr>
        <p:spPr>
          <a:xfrm>
            <a:off x="354500" y="320675"/>
            <a:ext cx="70107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части речи встречаются каждый день
</a:t>
            </a:r>
            <a:endParaRPr lang="en-US" sz="2640" dirty="0"/>
          </a:p>
        </p:txBody>
      </p:sp>
      <p:sp>
        <p:nvSpPr>
          <p:cNvPr id="13" name="Text 2"/>
          <p:cNvSpPr txBox="1"/>
          <p:nvPr/>
        </p:nvSpPr>
        <p:spPr>
          <a:xfrm>
            <a:off x="7813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рассказах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части речи работают как дружная команда: одни называют героев, другие описывают их, третьи показывают действия. Так сказка становится яркой и понятной.
</a:t>
            </a:r>
            <a:endParaRPr lang="en-US" sz="1169" dirty="0"/>
          </a:p>
        </p:txBody>
      </p:sp>
      <p:sp>
        <p:nvSpPr>
          <p:cNvPr id="14" name="Text 3"/>
          <p:cNvSpPr txBox="1"/>
          <p:nvPr/>
        </p:nvSpPr>
        <p:spPr>
          <a:xfrm>
            <a:off x="279645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и тетрадях
</a:t>
            </a:r>
            <a:pPr algn="l" indent="0" marL="0">
              <a:lnSpc>
                <a:spcPct val="100000"/>
              </a:lnSpc>
              <a:buNone/>
            </a:pPr>
            <a:r>
              <a:rPr lang="en-US" sz="10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разбирает предложение, части речи помогают аккуратно подписать каждое слово. Это тренирует внимание и делает письмо более уверенным, словно маленькая языковая зарядка.
</a:t>
            </a:r>
            <a:endParaRPr lang="en-US" sz="1098" dirty="0"/>
          </a:p>
        </p:txBody>
      </p:sp>
      <p:sp>
        <p:nvSpPr>
          <p:cNvPr id="15" name="Text 4"/>
          <p:cNvSpPr txBox="1"/>
          <p:nvPr/>
        </p:nvSpPr>
        <p:spPr>
          <a:xfrm>
            <a:off x="4803175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письмах и записках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сообщении тоже нужны точные слова. Существительные, глаголы и другие части речи помогают написать так, чтобы адресат сразу понял, что произошло и что нужно.
</a:t>
            </a:r>
            <a:endParaRPr lang="en-US" sz="1158" dirty="0"/>
          </a:p>
        </p:txBody>
      </p:sp>
      <p:sp>
        <p:nvSpPr>
          <p:cNvPr id="16" name="Text 5"/>
          <p:cNvSpPr txBox="1"/>
          <p:nvPr/>
        </p:nvSpPr>
        <p:spPr>
          <a:xfrm>
            <a:off x="6809900" y="2327525"/>
            <a:ext cx="1544400" cy="19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объявлениях и шутках
</a:t>
            </a:r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объявлении или смешной фразе слова выполняют свою работу. Одни называют предмет, другие описывают его, а третьи помогают быстро передать действие или настроение.
</a:t>
            </a:r>
            <a:endParaRPr lang="en-US" sz="11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000" y="47105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dirty="0">
                <a:solidFill>
                  <a:srgbClr val="E7DB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  <p:sp>
        <p:nvSpPr>
          <p:cNvPr id="5" name="Text 1"/>
          <p:cNvSpPr txBox="1"/>
          <p:nvPr/>
        </p:nvSpPr>
        <p:spPr>
          <a:xfrm>
            <a:off x="354500" y="987350"/>
            <a:ext cx="3294900" cy="386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Тренируемся на одном предложении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05700" y="1152300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найдите в предложении слово, которое называет предмет, признак, действие или признак действия. Так легче понять, какую работу выполняет каждое слово в строке.
</a:t>
            </a:r>
            <a:endParaRPr lang="en-US" sz="1516" dirty="0"/>
          </a:p>
        </p:txBody>
      </p:sp>
      <p:sp>
        <p:nvSpPr>
          <p:cNvPr id="7" name="Text 3"/>
          <p:cNvSpPr txBox="1"/>
          <p:nvPr/>
        </p:nvSpPr>
        <p:spPr>
          <a:xfrm>
            <a:off x="4305700" y="2500091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задайте вопросы: какой? кто? как? что делает? В предложении «Рыжий кот быстро бежит домой» ответы сразу показывают, где прилагательное, существительное, наречие и глагол.
</a:t>
            </a:r>
            <a:endParaRPr lang="en-US" sz="1342" dirty="0"/>
          </a:p>
        </p:txBody>
      </p:sp>
      <p:sp>
        <p:nvSpPr>
          <p:cNvPr id="8" name="Text 4"/>
          <p:cNvSpPr txBox="1"/>
          <p:nvPr/>
        </p:nvSpPr>
        <p:spPr>
          <a:xfrm>
            <a:off x="4305700" y="3836795"/>
            <a:ext cx="42204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разбора попробуйте придумать своё предложение. Чем больше таких коротких тренировок, тем быстрее глаз замечает части речи. А значит, язык становится понятнее и послушнее.
</a:t>
            </a:r>
            <a:endParaRPr lang="en-US" sz="13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14850" y="1338950"/>
            <a:ext cx="6791700" cy="25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 о частях речи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помогают строить понятную и красивую речь. Одни слова называют, другие описывают, третьи действуют, а служебные слова соединяют всё вместе. Чем внимательнее мы смотрим на слова, тем легче их узнать.
</a:t>
            </a:r>
            <a:endParaRPr lang="en-US" sz="4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2026-05-21T20:08:08Z</dcterms:created>
  <dcterms:modified xsi:type="dcterms:W3CDTF">2026-05-21T20:08:08Z</dcterms:modified>
</cp:coreProperties>
</file>