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Паслёновые: общая характеристика и значение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паслёновых включает более 2700 видов с важными съедобными и ядовитыми растениями.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география паслёновых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Родиной паслёновых считаются тропики Южной и Центральной Америки. Одомашненные растения, такие как картофель и томат, распространились по всему миру после открытия Америки в XV–XVI веках, став важной частью многих кухонь и сельского хозяйства.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Картофель: строение и биологические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как основной пищевой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клубни — подземные побеги, служащие запасом питательных веществ. Это главная часть растения, используемая в питании человека и разведении.
</a:t>
            </a:r>
            <a:endParaRPr lang="en-US" sz="141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надземной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имеет сложные рассечённые листья и травянистые стебли с соцветиями из белых или сиреневых цветов, характерных для паслёновых.
</a:t>
            </a:r>
            <a:endParaRPr lang="en-US" sz="142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Токсичность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зелёных частях и кожуре клубней содержится соланин — токсичный алкалоид. Картофель размножается как семенами, так и вегетативно — клубнями.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картофеля от Анд до Европы
</a:t>
            </a:r>
            <a:endParaRPr lang="en-US" sz="1784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впервые начали выращивать инки в Андах около 7–9 тысяч лет назад. В XVI веке испанцы привезли его в Европу, где сначала настороженно относились к новому продукту.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картофель стал основой питания в Европе и России, помогая преодолевать голод и эпидемии благодаря высокой урожайности и питательности.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картофеля по странам (2022)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производят картофель благодаря его адаптивности к различным климатам и важной роли в питании.
</a:t>
            </a:r>
            <a:endParaRPr lang="en-US" sz="168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занимает четвёртое место после пшеницы, риса и кукурузы по объёму производства среди основных пищевых культур.
</a:t>
            </a:r>
            <a:endParaRPr lang="en-US" sz="151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свойства картофеля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богат углеводами в виде крахмала, обеспечивая организм энергией и являясь основой многих диет.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C, калий и витамины группы B поддерживают иммунитет и обмен веществ, делая картофель полезным продуктом.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содержание жиров и холестерина вместе с клетчаткой способствует пищеварению и снижает риск сердечных заболеваний.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Томат: полезный и яркий представитель паслёновых
</a:t>
            </a:r>
            <a:endParaRPr lang="en-US" sz="2377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— однолетнее растение с плодами разных цветов: красного, жёлтого и оранжевого. Привезён в Европу из Южной Америки в XVI веке, изначально использовался в декоративных целях.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цветовая палитра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 витамином C, ликопином и каротиноидами, томат поддерживает здоровье глаз и защищает клетки от повреждений. Его выращивают во всём мире благодаря полезным свойствам.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качества томатов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Баклажан: происхождение и питательная ценность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 родом из Индии и Китая, плоды обычно фиолетовые, но встречаются и другие окрасы. Сырой плод содержит горький соланин, который исчезает при готовке.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баклажана включает антоцианы, витамины группы B и клетчатку, что делает его ценным для здоровья и популярным во многих кухнях мира.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51883"/>
            <a:ext cx="4048200" cy="1625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паслёновых: картофель, томат, баклажан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аграрные отчёты, 2023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популярных культур семейства паслёновых с указанием питательных веществ и географии производства.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паслёновых обеспечивает широкий спектр питательных веществ и адаптировано к разным условиям выращивания.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Перец: сладкий и острый мир паслёновых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 включает как сладкие, так и острые сорта, отличающиеся содержанием капсаицина — природного вещества, придающего жгучий вкус острым видам.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перца — Южная Америка, где его культивируют более 6000 лет. Сегодня перец широко используют в свежем и консервированном виде в различных кухнях мира.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49850"/>
            <a:ext cx="891000" cy="79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Табак: использование и свойства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табака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впервые начали выращивать около 7000 лет назад на территории современной Мексики и США, где он имел культурное и ритуальное значение для коренных народов.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выращивание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табака используются для производства сигарет и жевательного табака, что делает растение важной сельскохозяйственной культурой во многих странах мира.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продукты горения табака вызывают зависимости и негативно влияют на здоровье, способствуя развитию сердечно-сосудистых и лёгочных заболеваний.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 чёрный: ядовитый вид семейства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 чёрный — сорняк с чёрными ягодами, содержащими токсичные алкалоиды соланин и соласодин, способные вызывать серьёзные отравления при употреблении внутрь.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широко распространено в Евразии, часто растёт на пустырях и огородах. Иногда используют в народной медицине наружно, но внутреннее применение строго запрещено.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433" y="1230400"/>
            <a:ext cx="419378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ядовитые паслёновые (белладонна, дурман, паслён)
</a:t>
            </a:r>
            <a:endParaRPr lang="en-US" sz="2027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указанные растения содержат сильнодействующие алкалоиды и могут привести к серьёзным или смертельным отравлениям.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токсикологии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токсичных паслёновых по ядам и симптомам отравления показывает их опасность и требует осторожности при контакте.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(красавка): опасность и распознавание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отличительные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произрастает в лесах Европы и Азии. Её крупные тёмно-фиолетовые ягоды блестят и манят своим сладковатым вкусом, что особенно опасно для детей, поскольку ягоды ядовиты.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эффекты и симптомы отравления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препаратах используют атропин и скополамин из белладонны. При отравлении возникает учащённое сердцебиение, сухость слизистых, галлюцинации и затруднения с мочеиспусканием, что требует немедленной помощи.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Дурман обыкновенный: свойства и симптомы отравления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дурмана токсичны, особенно семена и коробочки. Отравления случаются из-за случайного употребления или попыток использования его психоактивных свойств.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проявляются возбуждением, галлюцинациями, нарушением координации, расширением зрачков и угнетением дыхания, что может привести к серьёзным последствиям.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200–400 мг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токсической дозой алкалоида, способной вызвать серьёзные отравления у взрослого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Фитотоксикологические исследования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соланина высока в зелёных частях картофеля и незрелых плодах томата. Накопление этого алкалоида чревато неприятными симптомами и требует осторожности при потреблении.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паслёновых растениях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стал первым овощем, выращенным в космосе на станции «МИР» в 1995 году, что открывает перспективы для космического сельского хозяйства.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семейства Solanaceae происходит от латинского слова «sol» — солнце, что отражает их любовь к светлым местам и светолюбивый характер большинства растений.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съедобные и ядовитые паслёновые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съедобные виды часто имеют известные формы плодов: клубни у картофеля, яркоокрашенные ягоды у томатов и перца, гладкая кожица у баклажанов.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паслёновые обычно имеют необычные, часто чёрные или фиолетовые ягоды с горьким вкусом и отсутствуют в культуре питания человека.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отличительные признаки и не употреблять неизвестные дикие растения, так как множество ядовитых паслёновых опасны для здоровья.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паслёновых в природе и обществе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Паслёновые обеспечивают пищу для человека, животных и насекомых, будучи важной частью экосистем и сельского хозяйства.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входят в национальные кухни и культивируются повсеместно: картофель, томаты, баклажаны, перец — основные пищевые растения.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растений получают лекарства и биологически активные вещества, используемые в медицине для лечения различных заболеваний.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паслёновые служат источником новых препаратов, но требуют аккуратности из-за высокой токсичности компонентов.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паслёновых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1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паслёновых играет важную роль в питании, медицине и культуре. Понимание различий между съедобными и ядовитыми растениями помогает сохранить здоровье и использовать их преимущественно во благо.
</a:t>
            </a:r>
            <a:endParaRPr lang="en-US" sz="3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2026-05-08T17:26:56Z</dcterms:created>
  <dcterms:modified xsi:type="dcterms:W3CDTF">2026-05-08T17:26:56Z</dcterms:modified>
</cp:coreProperties>
</file>