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Gliders in the Storm: тема, языковой материал и учебные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текст о планерах в шторме и учимся понимать, анализировать и обсуждать его по-английски.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11 класса соединяет описание погоды, поведения в экстремальной ситуации и языковой анализ. Он помогает читать осмысленно, находить детали, объяснять выводы и повторять лексику и грамматику уровня старшей школы.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 природе, риске и выборе человека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текста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607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и 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текста находятся слова glider, pilot, landing, turbulence, updraft и downdraft. Эти единицы показывают, как ведёт себя планер в воздухе и какие технические трудности возникают у пилота.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607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узнать слова, которые описывают штормовую обстановку: storm, thunderstorm, strong wind, lightning, rain, cloud. Они задают фон и помогают понять, насколько опасны условия полёта.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22607" y="3855404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стоит уделить словам risk, safety, damage, hazard, severe и extreme. Они помогают увидеть, как в тексте противопоставляются угроза, осторожность и правильное решение в трудной ситуации.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146108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уровня 11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predict, increase, reduce, respond, avoid и warning расширяет анализ текста. Эти слова позволяют точнее объяснять причины, последствия и реакцию человека на изменяющиеся условия.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146108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устойчивые сочетания to take off, to lose control, to be caught in a storm, to make a safe landing. Именно они передают развитие событий и последовательность поступков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шторма и его описание на английском
</a:t>
            </a:r>
            <a:endParaRPr lang="en-US" sz="2502" dirty="0"/>
          </a:p>
        </p:txBody>
      </p:sp>
      <p:sp>
        <p:nvSpPr>
          <p:cNvPr id="10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807183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неба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точно передать атмосферу, можно использовать сочетания storm front, cloudy sky, violent weather и unstable conditions. Они создают образ надвигающейся угрозы и усиливают ощущение движения стихии.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319245" y="989450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 планером на фоне тёмных облаков помогает сразу задать настроение текста. Для описания подходят слова dark, heavy, dramatic и dangerous, передающие напряжённость сцены.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2624996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полёта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strong turbulence, low visibility и severe weather подчёркивают, что погода влияет не только на картину, но и на реальную безопасность полёта. Это важно для понимания текста.
</a:t>
            </a:r>
            <a:endParaRPr lang="en-US" sz="1065" dirty="0"/>
          </a:p>
        </p:txBody>
      </p:sp>
      <p:sp>
        <p:nvSpPr>
          <p:cNvPr id="14" name="Text 5"/>
          <p:cNvSpPr txBox="1"/>
          <p:nvPr/>
        </p:nvSpPr>
        <p:spPr>
          <a:xfrm>
            <a:off x="306750" y="3442809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кадре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изображении виден планер в сложной ситуации, уместны подписи emergency landing, safety risk и change of route. Они связывают картинку с содержанием и лексикой урока.
</a:t>
            </a:r>
            <a:endParaRPr lang="en-US" sz="1065" dirty="0"/>
          </a:p>
        </p:txBody>
      </p:sp>
      <p:sp>
        <p:nvSpPr>
          <p:cNvPr id="15" name="Text 6"/>
          <p:cNvSpPr txBox="1"/>
          <p:nvPr/>
        </p:nvSpPr>
        <p:spPr>
          <a:xfrm>
            <a:off x="306750" y="4260622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иллюстрации удобно строить через прилагательные и краткие словосочетания. Такой подход учит не просто называть предметы, а передавать атмосферу, настроение и степень опасности на английском языке.
</a:t>
            </a:r>
            <a:endParaRPr lang="en-US" sz="10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описание природы сочетается с техникой полёта и реакцией человека, создавая многослойный смысл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сделан на погоде и условиях полёта, поэтому понимание текста зависит от точного чтения деталей и терминов.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текста «F. Gliders in the storm»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группы для анализа текста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опорные слова текста и увидеть, как они работают в контексте опасного полёта.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слов снижает риск ошибочного перевода и помогает точнее понимать факты, особенно при сходных по смыслу единицах.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текста «F. Gliders in the storm»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понятий в тексте и их английских соответствий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формы, встречающиеся в тексте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передаёт последовательные события прошлого: the pilot noticed, the wind changed, the glider landed. Оно помогает восстановить ход действий без лишних подробностей и сделать пересказ точным.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was/were + V-ing показывает процесс или фон действия: the wind was increasing, the aircraft was moving faster. Она особенно полезна для описания развивающейся опасной ситуации.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Modal verbs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must, should, have to и cannot выражают необходимость, совет и запрет. В тексте они помогают говорить о безопасности, дисциплине и выборе правильного поведения в экстремальных условиях.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 используется, когда важен результат, а не исполнитель: the route was changed, the aircraft was damaged, the decision was made. Такая форма типична для фактических текстов.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понимания текста: от заголовка к 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 чтении текста о планере в штормовых условиях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текста и его действия в опасной ситуации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225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признаков опасности герой должен быстро решить, что делать дальше. Здесь важны слова decide, turn и reduce speed, потому что они показывают не эмоцию, а осознанный выбор.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3225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ситуацией
</a:t>
            </a:r>
            <a:pPr algn="l" indent="0" marL="0">
              <a:lnSpc>
                <a:spcPct val="100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того, как пилот замечает изменение погоды и оценивает обстановку. Глаголы notice, see и react помогают понять момент, когда обычный полёт становится рискованным.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322598" y="3855416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 и посадка
</a:t>
            </a:r>
            <a:pPr algn="l" indent="0" marL="0">
              <a:lnSpc>
                <a:spcPct val="100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ухудшаются, текст обычно описывает действия land, wait и change route. Эти глаголы помогают восстановить последовательность событий и увидеть, как пилот сохраняет контроль.
</a:t>
            </a:r>
            <a:endParaRPr lang="en-US" sz="1191" dirty="0"/>
          </a:p>
        </p:txBody>
      </p:sp>
      <p:sp>
        <p:nvSpPr>
          <p:cNvPr id="13" name="Text 5"/>
          <p:cNvSpPr txBox="1"/>
          <p:nvPr/>
        </p:nvSpPr>
        <p:spPr>
          <a:xfrm>
            <a:off x="28968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 связан не только с полётом, но и с ответственностью за людей и технику. Глагол warn подчёркивает, что грамотное предупреждение может предотвратить повреждение и ошибку.
</a:t>
            </a:r>
            <a:endParaRPr lang="en-US" sz="1191" dirty="0"/>
          </a:p>
        </p:txBody>
      </p:sp>
      <p:sp>
        <p:nvSpPr>
          <p:cNvPr id="14" name="Text 6"/>
          <p:cNvSpPr txBox="1"/>
          <p:nvPr/>
        </p:nvSpPr>
        <p:spPr>
          <a:xfrm>
            <a:off x="28968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риск
</a:t>
            </a:r>
            <a:pPr algn="l" indent="0" marL="0">
              <a:lnSpc>
                <a:spcPct val="100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опасной ситуации особенно заметны слова fear, tension, caution и concentration. Они передают внутреннее состояние героя и показывают, что спокойствие и внимание так же важны, как техника.
</a:t>
            </a:r>
            <a:endParaRPr lang="en-US" sz="11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на понимание прочитанного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 фактам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отвечают, где происходило событие, что увидел пилот и какое решение было принято. Такие задания проверяют внимательное чтение и умение находить точную информацию в тексте.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True/False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формат помогает быстро проверить понимание ключевых деталей и последовательности событий. Важно не угадывать, а опираться на формулировки автора и контекст всего фрагмента.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Matching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Соотнесение слов, действий и причин развивает умение видеть связи между частями текста. Особенно полезно, когда нужно объединить событие, его причину и результат.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answer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 требует сформулировать мысль своими словами, но точно и по делу. Здесь проверяются смысл, лексика темы и способность использовать подсказки из текста без дословного копирования.
</a:t>
            </a:r>
            <a:endParaRPr lang="en-US" sz="12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 иллюстрацией и чтение по смысловым частям особенно полезны, когда текст содержит описание опасной ситуации и сложные причинно-следственные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выделяет опорные признаки текста, тем выше вероятность быстро и верно понять его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стратегии чтения для 11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текст быстрее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Причинно-следственные связи в тексте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пилота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ситуация ухудшается, герой текста не действует импульсивно, а выбирает маршрут и скорость в зависимости от обстоятельств. Так читатель видит связь между наблюдением и ответственным выбором.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грозовых облаков и усиление ветра сразу меняют условия полёта: снижается видимость, растёт риск и становится понятнее, почему дальнейшие действия пилота требуют осторожности.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полёта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самолёта или планера приводит к задержке посадки, изменению курса или необходимости аварийного решения. Именно поэтому в тексте так важны слова результата и следствия.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пересказа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because, so, therefore, as a result, however и although помогают строить пересказ последовательно. С их помощью легко показать, что произошло, почему и к чему это привело.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640" y="1124025"/>
            <a:ext cx="5369219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модели помогают кратко сформулировать смысл текста, оценить действия героя и связно выразить собственное мнение в устном ответе или небольшом письменном высказывании.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Клише снимают языковой барьер: ответ становится точнее, логичнее и ближе к требованиям развернутого высказывания уровня старшей школы.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образцы для устного ответа по английскому языку, 11 класс
</a:t>
            </a:r>
            <a:endParaRPr lang="en-US" sz="117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языковые клише для ответа по теме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безопасности как часть содержания и лексики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607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экстремальной ситуации важно не просто проявить смелость, а выбрать безопасный вариант действий. Поэтому герой текста оценивает обстановку и действует так, чтобы снизить риск.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607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к риску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опасность часто распознаётся заранее через признаки погоды, изменение видимости и нестабильность полёта. Ученик учится замечать детали, которые предупреждают о возможной угрозе.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22607" y="3855404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поля safety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safety and danger объединяет слова caution, emergency, prevent, protect, avoid, risk и damage. Они помогают точно описывать ситуацию и объяснять, почему она становится опасной.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146108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безопасности делает материал жизненным: она учит сопоставлять факт, последствие и решение. Это особенно важно для старшеклассников, которым нужно уверенно читать тексты о реальных ситуациях.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146108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подходят вопросы о том, какие поступки были разумными, а какие могли усилить угрозу. Такой подход развивает умение аргументировать вывод, опираясь на 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понимания, анализа и ответа по тексту уровня 11 класса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971" y="1285750"/>
            <a:ext cx="3801708" cy="287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и групповая работа на материале текста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версиями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ученики сначала сравнивают своё понимание текста и уточняют значение незнакомых слов. Такой обмен помогает быстрее заметить ошибки и восстановить общий смысл по контексту.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важно не только назвать ответ, но и показать, на какой фрагмент текста он опирается. Это развивает внимательное чтение и привычку подтверждать мнение фактом.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учащиеся проверяют лексику, грамматику и порядок событий, а затем выбирают лучший заголовок или формулировку вывода. Работа становится практикой listening and speaking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возникают не в отдельном слове, а в точности понимания контекста, поэтому полезно регулярно возвращаться к чтению и анализу примеров.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приоритетами повторения должны стать многозначная лексика, временные формы и умение связывать мысли в ответе.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трудностей при работе с текстом по теме урока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типичных ошибок учащихся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устной речи на основе темы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передаёт содержание текста в 5–7 предложениях, не теряя последовательности событий. Для этого важно сохранить главные факты, причинно-следственные связи и ключевые слова 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вопросов помогает проверить точность понимания: кто действовал, что произошло, почему ситуация стала опасной и какое решение оказалось лучшим. Ответ должен быть ясным и кратким.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пересказа ученик добавляет собственную оценку на английском языке, используя клише согласия, причины и примера. Это показывает, что он умеет не только понимать, но и интерпретировать текст.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Мини-обсуждение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даёт материал для короткого диалога о погоде, безопасности и выборе в сложной ситуации. Такие вопросы развивают аргументацию и помогают говорить более уверенно и естественно.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86609"/>
            <a:ext cx="226148" cy="20102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с реальной жизнью и межпредметными знаниями
</a:t>
            </a:r>
            <a:endParaRPr lang="en-US" sz="2702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связать английский язык с наблюдением за погодой, видами облачности и природными явлениями. Учащиеся учатся описывать реальные условия точно и по существу.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и 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планера вводит лексику, связанную с полётом, посадкой и управлением. Это расширяет словарь и показывает, как язык описывает работу техники в реальной ситуации.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делает заметной связь между риском, осторожностью и ответственным решением. Такой материал полезен для обсуждения правил поведения в опасных обстоятельствах и оценки последствий.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информацией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видят, как английский язык используется в новостях, научно-популярных текстах и описаниях событий. Это развивает функциональную грамотность и умение извлекать смысл из разных источников.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Gliders in the Storm: текст, который учит понимать смысл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этим текстом помогает уверенно читать, находить факты, видеть причинно-следственные связи и использовать лексику и грамматику уровня 11 класса для точного устного ответа.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2026-05-31T17:02:16Z</dcterms:created>
  <dcterms:modified xsi:type="dcterms:W3CDTF">2026-05-31T17:02:16Z</dcterms:modified>
</cp:coreProperties>
</file>