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помогают выражать возможность, необходимость, совет и разрешение.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глаголы: ключевые темы и важность для английского языка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модальных глаголов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возникли в древнегерманских языках и играют центральную роль в английской грамматике, влияя на форму речи и уровень её формальности.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— вспомогательные слова, выражающие отношение говорящего к действию, всегда употребляются с инфинитивом без to, кроме 'ought to'.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глаголы: определение и особенности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изменяются по лицам и числам, не имеют полной формы прошедшего времени, например, can не имеет past form, но есть could.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вопросах и отрицаниях модальные глаголы не требуют вспомогательных do/does/did — конструкция проста и компактна.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 could выражают физическую или умственную способность и возможность действия в настоящем или прошлом.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модальные глаголы в английском языке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означает внутреннюю обязанность или строгую необходимость, без влияния внешних обстоятельств.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 might употребляются для выражения разрешения, вежливых просьб и вероятности события.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Should, ought to и have to применяются для советов, рекомендаций и описания правил или внешних требований.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модальность выражается модальными словами и конструкциями, тогда как в английском — специализированным классом глаголов с жёсткими грамматическими правилами.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русских и английских модальных глаголов: структурные различия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английский can соответствует русскому 'мочь', но не все модальные оттенки взаимно однозначны между языками.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английские модальные глаголы не имеют точных русских аналогов, что требует понимания контекста для правильного перевода.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слов — подлежащее, модальный глагол, смысловой глагол в инфинитиве без частицы to: She can swim.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Синтаксис: построение предложений с модальными глаголами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формируется перестановкой модального глагола на первое место: Can she swim?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выражается с помощью частицы not после модального глагола: She cannot swim или She can’t swim.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не изменяются по лицам и числам, упрощая грамматическую структуру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73837"/>
            <a:ext cx="3287100" cy="12133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русские и английские модальные конструкции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соответствия основных модальных выражений в русском и английском языках с краткими примерами и значениями.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соответствия существуют, но некоторые нюансы требуют дополнительного контекста.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компиляция примеров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частота употребления модальных глаголов подростками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подростки используют can в повседневной речи, реже применяют may в письменных работах.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доминирует в разговорной речи, а остальные модальные глаголы заметно реже встречаются у подростков.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восьмиклассников,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беседах модальные глаголы выражают вежливые просьбы и разрешения. Например, вопрос ученика 'Can I go to the bathroom?' демонстрирует запрос разрешения.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модальности в реальных диалогах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учителя 'Yes, you may' иллюстрирует официальное разрешение, показывая различия в форме и функции модальных конструкций при общении.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советов применяется should, который указывает на рекомендуемое действие: 'You should listen to your teacher'.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Значения: разрешение, совет и необходимость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 can используются для выражения разрешения, где may предпочтителен в формальной речи, например: 'May I borrow your pen?'.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обозначает обязательства или строгие требования, передавая внутреннюю необходимость: 'You must do your project'.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отрицательных и запрещающих форм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модальных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создаются с помощью частицы not после модального глагола: can’t – нельзя, mustn’t – строго запрещено, shouldn’t – не рекомендуется. Например, she can’t come означает, что она не может прийти.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mustn’t и don’t have to
</a:t>
            </a:r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выражает запрет, а don’t have to – отсутствие необходимости. Например, mustn’t eat in class значит ‘нельзя есть в классе’, а don’t have to do homework – ‘не обязательно делать домашнее задание’.
</a:t>
            </a:r>
            <a:endParaRPr lang="en-US" sz="13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вопросов с модальными глаголами: правила и примеры
</a:t>
            </a:r>
            <a:endParaRPr lang="en-US" sz="2395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 модальными глаголами строятся путем переноса модального глагола перед подлежащим: Can you come? Should I wait? Такой порядок характерен только для модальных глаголов.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русского языка в том, что в английском при вопросах с модальными глаголами не используется вспомогательный do/does/did, что упрощает структуру и требует запоминания особых правил.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обязанность (must)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выражает личное обязательство или внутреннее чувство долга, например: You must respect your classmates – ты обязан уважать одноклассников. Это может быть приказ или важное правило.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must и have to в школьном контексте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требование (have to)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описывает внешние обязательства или правила, навязанные извне, как например в школе: You have to wear a uniform – ты должен носить школьную форму. Это скорее требование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выражения просьб, например: Can you help me with my homework? – Можешь помочь с домашним заданием?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 повседневной жизни школьника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формулируются с mustn’t: You mustn’t run in the corridor – Нельзя бегать в коридоре.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выражается через should: You should read more – Тебе стоит больше читать для улучшения знаний.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необходимости встречаются have to: We have to finish the project by Friday – Мы должны закончить проект к пятнице.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модального глагола для конкретной ситуации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решения в использовании модальных глаголов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отрицаниях mustn’t и don’t have to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mustn’t (запрет) с don’t have to (отсутствие необходимости). Например, You don’t have to do it неверно использовать, когда нужно запрещать действие. Правильный вариант — You mustn’t do it.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must и have to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заключается в неверном использовании must вместо have to и наоборот. Must обозначает внутреннее обязательство, а have to — внешнее требование. Неправильный выбор приводит к смысловым и стилистическим нарушениям.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модальных глаголов учащимися
</a:t>
            </a:r>
            <a:endParaRPr lang="en-US" sz="2046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ошибок на тестах по модальным глаголам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наиболее частые сложности учащихся в понимании модальных глаголов и правил их построения на уроках английского языка.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с must/have to и формированием вопросов, что требует дополнительного внимания на занятиях.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тестирования восьмиклассников, школа №12,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фраз с русского на английский с использованием модальных глаголов, например: «Я могу помочь» – I can help.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для закрепления правил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четырех диалогов, где учащиеся применяют can, must и should в различных ситуациях для практики устной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исправление ошибок в предложениях, таких как: ‘You mustn’t to go’ и ‘She cans swim’, развивает навыки грамотного использования.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модальных глаголах и их аналоги в других языках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собственный набор модальных глаголов, например dürfen (разрешение), können (способность), müssen (необходимость).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модальных играют конструкции с devoir (должен), pouvoir (мочь), которые выражают похожие значения, но имеют другую грамматику.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Модальность часто передается частицами и интонацией, а не отдельными глаголами, что существенно отличается от европейских языков.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некоторые модальные глаголы имеют прошедшее время (could, would, might), остальные не изменяются, что упрощает, но требует запоминания исключений.
</a:t>
            </a:r>
            <a:endParaRPr lang="en-US" sz="11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модальных глаголов в 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— ключевые элементы коммуникации, помогают точно выражать намерения. Их освоение облегчает понимание английской речи и язык в целом, способствуя успешному обучению и общению.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2026-05-07T04:52:51Z</dcterms:created>
  <dcterms:modified xsi:type="dcterms:W3CDTF">2026-05-07T04:52:51Z</dcterms:modified>
</cp:coreProperties>
</file>