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промышленность и сильные бренды делают Италию заметным игроком мира.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на мировых рынках: география, экономика, специализация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страна моря, городов и торговли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Италии в центре Средиземноморья, высокая урбанизация и контраст между промышленным Севером и более слабым Югом формируют особую экономическую географию страны и ее роль в международных связях.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Италии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98275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формируют основу итальянской экономики: здесь сосредоточены торговля, транспорт, финансы, туризм и деловая инфраструктура, обеспечивающие связь между производством и внешними рынками.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311350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ядро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промышленность опирается на машиностроение, автомобилестроение, химию, текстиль, мебель, пищевую и фармацевтическую отрасли, где особенно ценятся качество, дизайн и точность исполнения.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94346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сельского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занимает меньшую долю в экономике, но сохраняет значение в регионах, специализирующихся на вине, оливках, фруктах и переработке продовольствия.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55421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ориентация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страны принципиально важен вывоз готовой продукции: именно он поддерживает занятость, стимулирует модернизацию предприятий и укрепляет позиции Италии на мировом рынке.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719346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Импортная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ввозит энергоносители, сырье, электронные компоненты и часть промышленного оборудования, поэтому ее экономика тесно зависит от внешних поставок и ценовой конъюнктуры.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выделены группы, которые формируют узнаваемый экспортный профиль страны и обеспечивают высокую добавленную стоимость.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структуре экспорта Италии; ориентировочные доли для презентации, без привязки к одному статистическому источнику.
</a:t>
            </a:r>
            <a:endParaRPr lang="en-US" sz="942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экспортные товары Италии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Италии опирается на переработанную продукцию, а не на сырье; это отражает индустриальную специализацию и силу национальных брендов.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 Made in Italy как географическое и экономическое явление
</a:t>
            </a:r>
            <a:endParaRPr lang="en-US" sz="2078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 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Марка Made in Italy ассоциируется у покупателей с надежностью, аккуратной отделкой и долговечностью. Это превращает страну не просто в производителя, а в носителя устойчивой репутации.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Италия в моде, обуви, мебели, автомобилях, продуктах питания и бытовой технике. Во всех этих сферах ценятся стиль, функциональность и внимание к деталям.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Города-производители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Милан, Турин, Флоренция и Модена выступают как пространства, где ремесленные традиции соединяются с современными технологиями, дизайном и международной коммерцией.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Известность бренда помогает удерживать более высокие цены и расширять экспортный спрос. Поэтому Made in Italy — это не только культурный символ, но и конкурентное преимущество экономики.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отрасли приносят Италии экспортный успех и на какие рынки они ориентированы.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устойчивые позиции Италия сохраняет там, где сочетаются качество, узнаваемый стиль и технологичность; спрос особенно силен на развитых и платежеспособных рынках.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Товарные группы Италии и основные рынки сбыта
</a:t>
            </a:r>
            <a:endParaRPr lang="en-US" sz="2699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по внешней торговле Италии на основе отраслевой специализации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26425"/>
            <a:ext cx="425700" cy="37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62" y="3061600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962" y="1205475"/>
            <a:ext cx="420300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промышленности: Север, Центр и Юг Италии
</a:t>
            </a:r>
            <a:endParaRPr lang="en-US" sz="2398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Италии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машиностроение, автомобилестроение, химия, крупные транспортные узлы и финансовые центры. Именно северные регионы формируют основную часть промышленного потенциала страны.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Италии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районы развиваются медленнее, но играют заметную роль в сельском хозяйстве, морских перевозках, работе портов и туристических услугах, связанных с побережьем и островами.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Италии особенно сильны малые и средние предприятия, дизайн, текстиль и производство товаров для повседневного спроса. Здесь важны гибкость и быстрая адаптация к рынку.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итальянского товара на мировой рынок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связь производства, качества, логистики и внешней торговли.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Европейского союза в торговле Италии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 создает для Италии пространство, где товары свободнее перемещаются благодаря единым правилам, стандартам и транспортной связанности, что ускоряет торговые операции.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партнеры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Франция и Испания входят в число наиболее значимых партнеров Италии. На них приходится большой объем взаимных поставок товаров и комплектующих.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32821" y="2180525"/>
            <a:ext cx="172242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Снабжение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стран ЕС Италия получает сырье, энергоносители и детали для производства, что особенно важно для промышленности, зависящей от внешних поставок.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Сбыт продукции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товары быстро находят покупателей на общем европейском рынке, где высоко ценятся дизайн, надежность и стабильное качество.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подчеркивает, что итальянская торговля опирается прежде всего на европейское пространство, но сохраняет сильные связи за пределами Европы.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основным партнерам внешней торговли Италии; ориентировочные доли для иллюстрации структуры, без точной статистической привязки.
</a:t>
            </a:r>
            <a:endParaRPr lang="en-US" sz="942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торговые партнеры Италии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центр притяжения — страны ЕС; при этом США и Китай остаются стратегически важными рынками для промышленной и потребительской продукции Италии.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Фармацевтика и высокотехнологичные отрасли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Экспортный потенциал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Фармацевтика входит в число наиболее сильных экспортных отраслей Италии: компании поставляют готовые препараты, активные вещества и специализированные решения на рынки Европы и за ее пределы.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Ставка на 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Конкурентоспособность отрасли поддерживают инвестиции в научные разработки, клинические исследования и выпуск новых лекарств. Это требует высокой квалификации кадров и тесной связи с университетами и лабораториями.
</a:t>
            </a:r>
            <a:endParaRPr lang="en-US" sz="1297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фармацевтикой развиваются промышленная автоматизация, точное машиностроение и упаковочное оборудование. Эти направления востребованы там, где важны надежность, точность и соответствие международным стандартам.
</a:t>
            </a:r>
            <a:endParaRPr lang="en-US" sz="1243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рынка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высокотехнологичных отраслей основан на инженерных школах, производственной культуре и устойчивом спросе со стороны европейских и мировых компаний, ориентированных на качество и инновации.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автопром: от массового рынка до инженерной элиты
</a:t>
            </a:r>
            <a:endParaRPr lang="en-US" sz="2051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Турин: индустриальное сердце автопроизводства
</a:t>
            </a:r>
            <a:pPr algn="ctr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Турин давно ассоциируется с автомобилестроением и крупными инженерными решениями. Здесь сформировалась промышленная среда, в которой соединяются производство, конструкторские разработки и логистика, а город остается символом итальянской автомобильной школы.
</a:t>
            </a:r>
            <a:endParaRPr lang="en-US" sz="923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Бренды, которые узнают в мире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Fiat, Ferrari, Lamborghini, Ducati и Iveco показывают, насколько разнообразна автомобильная отрасль Италии. Она включает и массовые модели, и престижный сегмент, и мотоциклы, что делает ее заметной на глобальном рынке.
</a:t>
            </a:r>
            <a:endParaRPr lang="en-US" sz="107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Модена и Болонья: территория скорости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известны не только предприятиями, но и особой культурой техники и дизайна. Именно здесь особенно заметна связь между инженерной точностью, спортивными моделями и мировым престижем итальянского транспорта.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 импорт Италии: что продает и что покупает страна
</a:t>
            </a:r>
            <a:endParaRPr lang="en-US" sz="2229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товарных потоков показывает, что Италия специализируется на готовой продукции и зависит от внешних поставок сырья и энергии.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экспортирует продукцию с сильным брендом, но сохраняет зависимость от импорта топлива и сырья, поэтому ее торговые результаты тесно связаны с мировыми ценами.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Eurostat и внешнеторговой статистики Италии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продовольственные товары Италии
</a:t>
            </a:r>
            <a:endParaRPr lang="en-US" sz="2346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Пьемонт, Тоскана, Эмилия-Романья и Сицилия формируют разные аграрные профили страны: от виноделия до овощеводства и пищевой переработки.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на мировой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продукты ценятся за происхождение, традиции и стабильное качество. Это помогает экспорту вина, оливкового масла, сыров, пасты и фруктовых товаров.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репутации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защищенных географических указаний помогает сохранять подлинность местных брендов и поддерживать более высокую цену на международном рынке.
</a:t>
            </a:r>
            <a:endParaRPr lang="en-US" sz="120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связан не только с достопримечательностями, но и с транспортом, гостиницами, торговлей и ресторанами, поэтому его эффект распространяется на многие отрасли экономики.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тематической структуре туристических потоков Италии; без единой официальной детализации по указанным категориям
</a:t>
            </a:r>
            <a:endParaRPr lang="en-US" sz="942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 важная сфера мировых связей Италии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спрос создают культурные маршруты и морской отдых, а разнообразие туризма помогает распределять доходы между регионами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конкурентоспособности Италии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долг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долг ограничивает возможности бюджета и усложняет долгосрочные инвестиции. Это особенно заметно в условиях, когда экономике нужны обновление инфраструктуры и поддержка роста.
</a:t>
            </a:r>
            <a:endParaRPr lang="en-US" sz="1254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Производительность труда повышается медленнее, чем у части конкурентов в Европе. Из-за этого предприятиям труднее быстро наращивать выпуск и сохранять преимущества по издержкам.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топлива делает экономику чувствительной к внешним ценам и геополитическим рискам. Это увеличивает затраты бизнеса и влияет на устойчивость промышленного производства.
</a:t>
            </a:r>
            <a:endParaRPr lang="en-US" sz="1234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Севером и Югом остается серьезной внутренней проблемой. Он отражается на занятости, уровне доходов и доступе к современным рабочим местам.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Италия сохраняет устойчивость экспорта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качество, организация производства и доступ к рынкам поддерживают конкурентоспособность итальянских товаров.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населения помогает Италии удерживать широкий спектр производств — от дизайна до высокоточного оборудования, а также поддерживать устойчивый спрос на внутреннем рынке.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численности населения Италии по данным ООН и национальной статистики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59 млн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формируют крупный внутренний рынок и значительный кадровый потенциал для промышленности и экспорта.
</a:t>
            </a:r>
            <a:endParaRPr lang="en-US" sz="121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Репутация страны усиливает спрос: покупатели связывают итальянские товары не только с функцией, но и с образом жизни, стилем и надежностью.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национальный образ превращается в экономическое преимущество: он позволяет удерживать цену, расширять экспорт и отличаться от конкурентов в схожих товарных группах.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репутация итальянских товаров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характеристикам экспортных брендов Италии и международному восприятию «Made in Italy»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удерживает сильные позиции на мировых рынках благодаря удачному положению, разнообразной промышленности и репутации товаров высокого уровня. Ее будущее зависит от модернизации, инноваций и более равномерного развития регионов.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экономика качества и связей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2026-06-03T02:32:05Z</dcterms:created>
  <dcterms:modified xsi:type="dcterms:W3CDTF">2026-06-03T02:32:05Z</dcterms:modified>
</cp:coreProperties>
</file>