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II. Aussehen und Charakter: слова и описания на немецком языке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описывать внешность, характер и первое впечатление по-немецки.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слова о внешности и характере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лексика помогает говорить о людях в диалогах, ответах и коротких текстах. С ней легко описать одноклассника, героя книги, друга или самого себя, используя простые модели с sein, haben, aussehen и wirken.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693" y="2241581"/>
            <a:ext cx="200813" cy="229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6037" y="2242581"/>
            <a:ext cx="218700" cy="2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17237" y="2242581"/>
            <a:ext cx="218700" cy="21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18462" y="2264451"/>
            <a:ext cx="218700" cy="1749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19812" y="2242581"/>
            <a:ext cx="218700" cy="2187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5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описания внешности человека
</a:t>
            </a:r>
            <a:endParaRPr lang="en-US" sz="2000" dirty="0"/>
          </a:p>
        </p:txBody>
      </p:sp>
      <p:sp>
        <p:nvSpPr>
          <p:cNvPr id="16" name="Text 2"/>
          <p:cNvSpPr txBox="1"/>
          <p:nvPr/>
        </p:nvSpPr>
        <p:spPr>
          <a:xfrm>
            <a:off x="406750" y="26072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телосложение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начала описывают основные признаки: groß, klein, schlank, dick, sportlich, jung или alt. Эти слова быстро создают общее представление о человеке и часто стоят в начале устного ответа или небольшого текста.
</a:t>
            </a:r>
            <a:endParaRPr lang="en-US" sz="928" dirty="0"/>
          </a:p>
        </p:txBody>
      </p:sp>
      <p:sp>
        <p:nvSpPr>
          <p:cNvPr id="17" name="Text 3"/>
          <p:cNvSpPr txBox="1"/>
          <p:nvPr/>
        </p:nvSpPr>
        <p:spPr>
          <a:xfrm>
            <a:off x="2216038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и 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внешности относятся das Gesicht, die Augen и die Nase. В описании часто употребляют braunäugig, blauäugig, hübsch oder schön, а также детали вроде eines freundlichen Lächelns oder einer Brille.
</a:t>
            </a:r>
            <a:endParaRPr lang="en-US" sz="928" dirty="0"/>
          </a:p>
        </p:txBody>
      </p:sp>
      <p:sp>
        <p:nvSpPr>
          <p:cNvPr id="18" name="Text 4"/>
          <p:cNvSpPr txBox="1"/>
          <p:nvPr/>
        </p:nvSpPr>
        <p:spPr>
          <a:xfrm>
            <a:off x="4017238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Волосы и цвет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 длина волос помогают сделать описание точнее: blond, dunkelhaarig, kurze Haare, lange Haare. Такие слова особенно полезны, когда нужно отличить похожих людей и добавить в текст заметную деталь.
</a:t>
            </a:r>
            <a:endParaRPr lang="en-US" sz="928" dirty="0"/>
          </a:p>
        </p:txBody>
      </p:sp>
      <p:sp>
        <p:nvSpPr>
          <p:cNvPr id="19" name="Text 5"/>
          <p:cNvSpPr txBox="1"/>
          <p:nvPr/>
        </p:nvSpPr>
        <p:spPr>
          <a:xfrm>
            <a:off x="5818463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 стиль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Kleidung und ein besonderer Stil показывают, как человек выглядит со стороны. В учебных описаниях часто говорят: eine rote Jacke, ordentliche Kleidung oder ein besonderer Stil, чтобы образ стал живым и конкретным.
</a:t>
            </a:r>
            <a:endParaRPr lang="en-US" sz="928" dirty="0"/>
          </a:p>
        </p:txBody>
      </p:sp>
      <p:sp>
        <p:nvSpPr>
          <p:cNvPr id="20" name="Text 6"/>
          <p:cNvSpPr txBox="1"/>
          <p:nvPr/>
        </p:nvSpPr>
        <p:spPr>
          <a:xfrm>
            <a:off x="7619812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признаки тоже важны: eine Brille, eine auffällige Figur, ein freundliches Gesicht oder ein kurzer Haarschnitt. Именно такие детали делают описание точнее и помогают представить человека без лишних слов.
</a:t>
            </a:r>
            <a:endParaRPr lang="en-US" sz="92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человека: внешние признаки и детали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6875" y="2279725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обычно входит в портрет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портрет обычно начинается с роста и телосложения, затем переходят к лицу, волосам, глазам и одежде. После этого можно добавить мимику или общее впечатление.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36875" y="3654050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немецкие сочетания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немецком тексте удобно использовать простые конструкции: Er hat kurze braune Haare, Sie trägt eine rote Jacke, Er sieht freundlich aus. Такие фразы звучат естественно и помогают собрать цельный образ.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внешности замечают первыми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и глаза обычно бросаются в глаза сразу, а одежда и походка дополняют общее впечатление.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внимание чаще всего привлекают лицо и глаза, но в школьной среде важны и одежда, и манера держаться.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интерпретация типичных признаков внешности для описаний на уроках немецкого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описания характера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описывают слова freundlich, nett, ehrlich, hilfsbereit, höflich и zuverlässig. Они показывают, как человек относится к другим, умеет ли помогать и можно ли на него положиться.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школьных ответов полезны и слова mutig, ruhig, fleißig, lustig, schüchtern, selbstbewusst и ungeduldig. Они помогают точнее передать поведение человека в разных ситуациях, а не только назвать его «хорошим» или «плохим».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помнить противоположности: freundlich — unfreundlich, ehrlich — unehrlich, mutig — feige. Такие пары делают описание точнее и помогают увидеть, что одна черта может меняться в зависимости от поступков.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537497"/>
            <a:ext cx="3856200" cy="15765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 и характер: возможные связи в описании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внешние признаки в текстах часто связывают с определённым настроением или чертой характера. Но это только предположение, а не окончательный вывод.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детали могут подсказать характер, но настоящие качества подтверждаются только поведением и поступками.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типичных словосочетаний в учебных описаниях по немецкому языку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составляется описание человека на немецком языке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от общей информации перейти к точной характеристике персонажа.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впечатление и возможные ошибки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впечатление появляется очень быстро: на него влияют одежда, выражение лица, голос и осанка. Уже через несколько секунд человек кажется нам строгим, дружелюбным или замкнутым.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внешность не всегда точно показывает характер. Тот, кто выглядит серьёзным, может оказаться очень добрым и готовым помочь, а весёлый на вид человек — не всегда вежливым.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 немецком описании полезно использовать противопоставления: сначала сказать, как человек выглядит, а затем добавить, каким он является на самом деле. Так текст становится точнее.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вроде Er sieht streng aus, aber er ist sehr hilfsbereit хорошо показывает разницу между внешним образом и настоящими качествами.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Обманчивая внешность в литературе и жизни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и учебных примерах скромный человек может оказаться смелым и добрым, а ярко одетый — эгоистичным или высокомерным. Такие контрасты делают образ интереснее и правдоподобнее.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немецкого описания особенно полезны пары вроде klein, aber stark; ruhig, aber mutig; freundlich aussehend, aber unhöflich. Они помогают показать, что внешность и поведение не всегда совпадают.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чаще всего ценят подростки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такие качества удобно обсуждать на примерах из класса, дружбы и совместных проектов.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качества, полезные в повседневном общении: дружелюбие, надёжность и юмор.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типичных ответов подростков; условная шкала для наглядности.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2974" y="1325244"/>
            <a:ext cx="249618" cy="1996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2359" y="1999809"/>
            <a:ext cx="190821" cy="2544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2960" y="2704129"/>
            <a:ext cx="249618" cy="2496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2960" y="3431014"/>
            <a:ext cx="249618" cy="19969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2960" y="4107976"/>
            <a:ext cx="249618" cy="24961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проявляется в поступках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2163853" y="1297888"/>
            <a:ext cx="1632386" cy="634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другим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показывает характер, когда поддерживает одноклассника, объясняет задание или делится материалами. В немецких фразах это можно передать глаголом helfen и простыми предложениями о конкретной помощи.
</a:t>
            </a:r>
            <a:endParaRPr lang="en-US" sz="799" dirty="0"/>
          </a:p>
        </p:txBody>
      </p:sp>
      <p:sp>
        <p:nvSpPr>
          <p:cNvPr id="13" name="Text 3"/>
          <p:cNvSpPr txBox="1"/>
          <p:nvPr/>
        </p:nvSpPr>
        <p:spPr>
          <a:xfrm>
            <a:off x="2167209" y="1999802"/>
            <a:ext cx="1632386" cy="634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Держит обещания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ученик выполняет то, что пообещал, ему легче доверять. Для описания подходят слова zuverlässig и versprechen, потому что они показывают не слова, а реальное поведение.
</a:t>
            </a:r>
            <a:endParaRPr lang="en-US" sz="799" dirty="0"/>
          </a:p>
        </p:txBody>
      </p:sp>
      <p:sp>
        <p:nvSpPr>
          <p:cNvPr id="14" name="Text 4"/>
          <p:cNvSpPr txBox="1"/>
          <p:nvPr/>
        </p:nvSpPr>
        <p:spPr>
          <a:xfrm>
            <a:off x="2167209" y="2701720"/>
            <a:ext cx="1632386" cy="634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Умеет признать ошибку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характер заметен, когда человек не оправдывается, а спокойно признаёт свою ошибку и старается исправить её. В немецком тексте важно показать это через действия, а не только через оценку.
</a:t>
            </a:r>
            <a:endParaRPr lang="en-US" sz="799" dirty="0"/>
          </a:p>
        </p:txBody>
      </p:sp>
      <p:sp>
        <p:nvSpPr>
          <p:cNvPr id="15" name="Text 5"/>
          <p:cNvSpPr txBox="1"/>
          <p:nvPr/>
        </p:nvSpPr>
        <p:spPr>
          <a:xfrm>
            <a:off x="2167209" y="3403637"/>
            <a:ext cx="1632386" cy="634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Уважает других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проявляется в том, как человек слушает собеседника, не перебивает и соблюдает правила общения. Такие детали помогают понять, что за внешней спокойностью стоит воспитанность.
</a:t>
            </a:r>
            <a:endParaRPr lang="en-US" sz="799" dirty="0"/>
          </a:p>
        </p:txBody>
      </p:sp>
      <p:sp>
        <p:nvSpPr>
          <p:cNvPr id="16" name="Text 6"/>
          <p:cNvSpPr txBox="1"/>
          <p:nvPr/>
        </p:nvSpPr>
        <p:spPr>
          <a:xfrm>
            <a:off x="2163866" y="4105560"/>
            <a:ext cx="1632386" cy="634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Работает в команде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и в проектах видно, умеет ли человек слушать других, распределять обязанности и доводить дело до конца. Повторяющееся сотрудничество говорит о характере точнее, чем один случай.
</a:t>
            </a:r>
            <a:endParaRPr lang="en-US" sz="79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как часть образа человека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тому, как человек здоровается и обращается к другим, сразу слышны его вежливость, уверенность или застенчивость. Короткие формулы Hallo, Guten Tag, Bitte, Danke, Entschuldigung делают речь ясной и уважительной.
</a:t>
            </a:r>
            <a:endParaRPr lang="en-US" sz="115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тон, полные ответы и отсутствие резких слов создают впечатление собранного человека. Если же собеседник говорит слишком громко, перебивает или отвечает резко, это часто воспринимается как невежливость.
</a:t>
            </a:r>
            <a:endParaRPr lang="en-US" sz="115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немецких описаниях манера говорить помогает показать характер не прямо, а через поведение. Поэтому речь героя важно связывать с его отношением к людям, а не только с набором слов.
</a:t>
            </a:r>
            <a:endParaRPr lang="en-US" sz="11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658638"/>
            <a:ext cx="3856200" cy="130997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немецкий текст создаёт образ героя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какими языковыми средствами автор связывает внешность, поведение и характер персонажа.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героя становится убедительным, когда автор сочетает признаки внешности с деталями поведения и речью.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средств описания персонажа в учебных текстах по немецкому языку.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детали внешности к выводу о характере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типичных моделях описания человека в учебных текстах по немецкому языку.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похожи и всё же разные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одноклассников могут совпадать рост, цвет волос или любимая одежда, но этого недостаточно, чтобы сделать одинаковые выводы. В немецком описании важнее увидеть, как человек ведёт себя каждый день.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06884" y="31523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на уроке тоже многое говорит о человеке: кто-то быстро отвечает, кто-то внимательно слушает, а кто-то помогает другим. Эти привычки создают более точный образ, чем внешность одна.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0062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Индивидуальность часто проявляется в любимых занятиях, реакции на замечания и отношении к учёбе. Такие детали помогают показать, чем один ученик отличается от другого, даже если внешне они похожи.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006294" y="31521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небольшие признаки: терпение, аккуратность, умение работать в паре и дружелюбие. Именно они делают описание живым и позволяют узнать человека не только по фотографии.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 и настроение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перед контрольной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мальчик входит в класс с напряжённым лицом и опущенными плечами. Он выглядит nervös, хотя обычно бывает fröhlich. После нескольких минут разговора его взгляд становится спокойнее, и это сразу меняет впечатление о нём.
</a:t>
            </a:r>
            <a:endParaRPr lang="en-US" sz="1066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в игре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возвращается с соревнований с открытой улыбкой и блестящими глазами. Она выглядит fröhlich и entspannt, потому что радость видна не только в словах, но и в движениях, позе и выражении лица.
</a:t>
            </a:r>
            <a:endParaRPr lang="en-US" sz="1068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что-то не получилось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сидит молча, смотрит в сторону и сжимает губы. Его лицо кажется traurig и etwas wütend, хотя причина может быть просто в усталости. По одной позе нельзя точно понять настроение, но общий образ заметно меняется.
</a:t>
            </a:r>
            <a:endParaRPr lang="en-US" sz="106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и доверие в коллективе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жизни доверие часто проверяется в обычных ситуациях: на уроке, в паре и во время общего дела.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стабильнее поведение, тем выше доверие. Оценка складывается из повторяющихся поступков, а не из внешнего впечатления.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поведения в школьном коллективе; условная шкала для сравнения.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составить точное описание человека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выберите две-три заметные детали внешности: рост, цвет волос, одежду или выражение лица. Затем коротко соедините их с простыми фразами: Er hat..., Sie trägt..., Er sieht... aus.
</a:t>
            </a:r>
            <a:endParaRPr lang="en-US" sz="1195" dirty="0"/>
          </a:p>
        </p:txBody>
      </p:sp>
      <p:sp>
        <p:nvSpPr>
          <p:cNvPr id="9" name="Text 3"/>
          <p:cNvSpPr txBox="1"/>
          <p:nvPr/>
        </p:nvSpPr>
        <p:spPr>
          <a:xfrm>
            <a:off x="2653734" y="31524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обязательно дайте итог: что человек делает, как общается с другими и какое впечатление производит. Так описание становится точным, а не слишком общим или случайным.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061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добавьте две-три черты характера, но только те, которые можно показать через поведение. Подходят слова freundlich, ordentlich, hilfsbereit, ruhig, zuverlässig, если рядом есть пример или действие.
</a:t>
            </a:r>
            <a:endParaRPr lang="en-US" sz="114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 теме «Aussehen und Charakter»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 помогает начать описание, но настоящий образ человека создают речь, поступки и отношение к другим. Если соединить слова по теме Aussehen, Charakter и Gefühle, получится живой и точный текст.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2026-05-25T02:05:45Z</dcterms:created>
  <dcterms:modified xsi:type="dcterms:W3CDTF">2026-05-25T02:05:45Z</dcterms:modified>
</cp:coreProperties>
</file>