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Цезари Рима: как один человек стал правителем огромной державы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республики к империи: путь власти, армии и великих правителей Рима.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веке до н. э. Рим потрясали войны, соперничество знатных родов и рост влияния полководцев. Эти события открыли путь к власти Юлия Цезаря, а затем и Августа, изменив устройство государства навсегда.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 эпоху перемен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Цезарь: путь к вершине власти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Перейдя Рубикон, Цезарь начал открытый конфликт с соперниками. Этот шаг стал началом гражданской войны в Риме.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родился Гай Юлий Цезарь — будущий полководец, политик и блестящий оратор, имя которого стало символом власти.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58–50 годы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Галльской войны Цезарь покорил многие племена и получил огромный военный опыт, усилив авторитет Рима.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был объявлен пожизненным диктатором, но вскоре убит заговорщиками. Его правление длилось недолго, но изменило историю Рима.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хронология показывает, как быстро Цезарь прошёл путь от рождения до вершины власти в Риме.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одно поколение Цезарь стал самым влиятельным человеком государства, а его смерть ускорила переход к новой системе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жизни Гая Юлия Цезаря; общепринятые даты античной истории.
</a:t>
            </a:r>
            <a:endParaRPr lang="en-US" sz="114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жизни Юлия Цезаря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война и победы Цезаря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Галлии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Цезаря длились несколько лет и завершились подчинением многих племён Риму. Это заметно расширило римское влияние в Западной Европе и укрепило положение самого полководца.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армию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Цезаря были связаны с дисциплиной легионов и личной преданностью солдат. Победы в Галлии сделали его имя особенно известным среди римлян и военных.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Рим получил богатые территории, новые источники налогов и стратегически важные позиции. Это усилило государство, но также обострило борьбу за власть.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армия могла быстро двигаться, в Галлии строили укреплённые лагеря, дороги и переправы. Такие меры помогали удерживать завоёванные земли и снабжать войска.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и новые войны в Риме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сенаторов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44 году до н. э. Цезаря убили сенаторы во главе с Брутом и Кассием. Они надеялись остановить усиление одного правителя и вернуть прежний порядок.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заговорщиков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заговора хотели снова сделать сенат главным органом власти. Однако их план не привёл к спокойствию, потому что Рим уже привык к борьбе сильных лидеров.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Цезаря началась новая борьба за власть. Соперники опирались на армии и сторонников, поэтому страна снова оказалась втянута в гражданские войны.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Цезаря стало связано и с сильной властью, и с опасностью для правителя. Его гибель показала, что даже очень могущественного человека можно свергнуть насилием.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820764"/>
            <a:ext cx="7101300" cy="32164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римские императоры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после Августа власть в Риме перешла к императорам и стала наследственной по сути.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Августа Римом уже не управляла республика: главная власть сосредоточилась в руках императоров.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ранних римских императорах; общепринятая хронология.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верховная власть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сохранил прежние названия должностей, но вся ключевая власть оказалась у него. Так Рим перешёл к новой форме правления без резкого отказа от старых традиций.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мира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Августе наступил длительный мир, который называют Pax Romana. Внутренние конфликты ослабли, а жители империи получили больше стабильности и безопасности.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порядок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правление активно строились дороги и улучшалась связь между городами. Это помогало армии, торговле и управлению огромной территорией.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богатства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порядок способствовали развитию торговли по Средиземному морю. Города становились богаче, а империя получала больше ресурсов для жизни и управления.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 — первый император Рима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власть при императорах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чём держалась имперская система управления в Риме.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силой Рима были легионы, в каждом из которых служили тысячи воинов. Такая организация позволяла быстро собирать крупные армии и действовать на больших расстояниях.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Легионеры носили шлемы, щиты и короткие мечи. Их снаряжение было удобным и прочным, а единый вид солдат подчёркивал дисциплину и порядок.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 походах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 только сражалась, но и строила лагеря, укрепления и дороги. Это помогало войскам двигаться быстрее и надёжнее удерживать завоёванные земли.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охраняла рубежи империи и подавляла восстания в провинциях. Без неё власть императора не смогла бы удерживать огромную державу.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 — опора власти Цезарей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Августе границы укрепляли, при Траяне империя достигла наибольшей протяжённости, а при Адриане внимание сместилось к охране рубежей.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Рим расширялся, затем всё больше полагался на оборону и удержание уже завоёванных земель.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периодам правления Августа, Траяна и Адриана; учебные материалы по истории Древнего Рима.
</a:t>
            </a:r>
            <a:endParaRPr lang="en-US" sz="83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 Римской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длилось правление Нерона, которое запомнилось страхом, недовольством и политической нестабильностью в Риме.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лет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находился у власти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правления Нерона: 54–68 годы н. э.; общеизвестные исторические данные.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достижения, проблемы и итог правления цезарей.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Цезари усилили государство, но рост могущества сделал Рим зависимым от армии, денег и личных решений правителя.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«Цезари Рима» на основе исторического материала.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Риму цезари и какие трудности у них были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 и акведуки в Римской империи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связывали столицу с провинциями и позволяли быстрее перевозить войска, товары и сообщения. Благодаря им империя управлялась гораздо лучше.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помогали преодолевать реки и овраги, делая путь безопаснее и короче. Это ускоряло передвижение армии и расширяло торговые связи между городами.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воду издалека в большие города. Они обеспечивали жителей, бани и фонтаны, поэтому жизнь в Риме становилась более удобной и организованной.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Термы, амфитеатры и другие здания показывали богатство империи и любовь римлян к общим общественным местам. Города становились красивее и заметно крупнее.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императора и знаки его власти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с лицом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монета была не только деньгами, но и способом показать, кто правит государством. Портрет императора на ней напоминал жителям империи о его власти и авторитете. Такие монеты ходили по городам и провинциям.
</a:t>
            </a:r>
            <a:endParaRPr lang="en-US" sz="171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в тоге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Императора часто изображали в тоге — как главу государства и защитника порядка. Статуи ставили на площадях, в храмах и у важных зданий, чтобы подчеркнуть уважение к правителю и его особое положение.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 прославляли победы и власть Рима. На них могли помещать изображения императора, чтобы каждый проходящий видел, кто принес городу славу, мир и новые завоевания.
</a:t>
            </a:r>
            <a:endParaRPr lang="en-US" sz="17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становилась империя, тем труднее было быстро решать конфликты и поддерживать порядок во всех её частях.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слабости были войны и политическая борьба; именно они чаще всего подтачивали устойчивость римской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причин кризисов и перемен в Римской империи по учебному материалу.
</a:t>
            </a:r>
            <a:endParaRPr lang="en-US" sz="107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Римская империя менялась и сталкивалась с трудностями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Цезарей в словах, календаре и культуре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 Caesar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имени Caesar произошли слова «царь», «кесарь» и «кайзер». Это показывает, как имя одного правителя стало символом верховной власти в разных странах и языках.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назван в честь Юлия Цезаря, а август — в честь Августа. Так память о римских правителях сохранилась даже в привычном нам календаре.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Рима повлияли на европейские государства, потому что многие идеи о порядке, правах и управлении позже использовали в новых странах.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стала основой для многих европейских языков и долго использовалась учёными. Через неё к нам пришли важные слова и выражения.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арки, колонны и храмы стали образцом для поздней архитектуры. Их формы до сих пор узнаются в городах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республики к империи: главная перемена в Риме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перехода от республиканской системы к власти императора.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цезарей сильными и что делало их уязвимыми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Лояльные легионы помогали цезарям побеждать соперников и удерживать порядок в государстве. Без поддержки воинов власть императора могла быстро ослабнуть.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из провинций и налоги позволяли содержать войско, строить города и управлять огромной державой. Но расходы постоянно росли.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 мог навести дисциплину и принять нужные решения быстрее, чем республиканские органы. Однако слишком большая власть зависела от одного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Заговоры и наследники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Сенаторы, родственники и соперники часто боролись за власть после смерти правителя. Спор о наследнике делал систему особенно уязвимой.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жители столицы получали хлеб, зрелища и мир, они принимали власть спокойнее. Когда этого не хватало, недовольство быстро усиливалось.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Цезари Рима остаются важными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Цезарей показывает, как Рим стал империей, усилил армию, построил дороги и города и повлиял на Европу. Их эпоха изменила не только Рим, но и весь ход истории.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2026-06-02T03:32:36Z</dcterms:created>
  <dcterms:modified xsi:type="dcterms:W3CDTF">2026-06-02T03:32:36Z</dcterms:modified>
</cp:coreProperties>
</file>