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 «жизнь»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раскрывает биологию, опыт, внутренний мир, выбор и отношения — в литературе и речи.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«Жизнь» звучит в названиях и репликах, в описаниях природы и поступках героев. В литературе это не только существование, но и путь, судьба, радость, память и надежда. На 7 классе так легче связать язык с характером персонажа и главной мыслью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«жизнь» важно на уроке литературы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слово часто соседствует со словами «судьба», «дорога», «путь», «выбор», «сердце», «память». Такая соседство расширяет смысл и делает его глубже для чтения.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смысле жизнь — это существование живого организма: от рождения до смерти. Это значение помогает понять, о чём говорят, когда речь идёт о живой природе и её законах.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переносных значениях «жизнь» становится образом: жизненный путь человека, способ существования, внутренняя энергия и события, которые делают судьбу насыщенной.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 «жизнь»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человек: рост по разным законам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природы жизнь видна прямо: дерево растёт, питается, дышит, тянется к свету. Человек тоже развивается, но развитие связано с мышлением, речью и совестью. Поэтому «жизнь» звучит и как факт, и как путь изменений.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птица и выбор внутри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движется, птица летит — и всё живое существует в непрерывном процессе. У человека к движению добавляется внутренний мир: память, переживания и способность делать нравственный выбор. Это помогает увидеть, как природа и человек по-разному «живут».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и жизнь природы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к слову «жизнь» пример из повседневной речи и объясните, какой смысл оно получает в 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называет и факт существования, и целый человеческий путь: от будней до судьбоносных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школьного курса (словарные значения и типичные контексты)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«жизнь» в разных значениях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«жизнь» складывается не из одного занятия, а из привычек и связей: учебы, семьи и круга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школа и семья: они задают режим и поддерживают основу дня. Остальные сферы важны для характера и самостоятельности.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структуры повседневности (не статистика исследований), для обсуждения в классе.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жизнь подростка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 путь и этапы взросления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первые навыки и уважение к старшим. Меняются интересы, растёт самостоятельность, появляется привычка доводить дела до конца и понимать правила семьи.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друзья, расширяются кружки и впечатления. Увеличивается ответственность: нужно лучше планировать время и обдумывать последствия поступков.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самостоятельных решений и стремление попробовать себя в разных ролях. Растёт значение выбора: что читать, с кем дружить, как вести себя.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и старость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обязанности и приоритеты: опыт становится опорой. В центре — продолжение дела, забота о близких и память о пройденном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жизненный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мечта → знания → попытка → вывод → новый шаг; влияние семьи, друзей и учителей — через решения подростка.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4468" y="1702770"/>
            <a:ext cx="215231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 основа полноценной жизни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мозгу работать яснее: запоминать, понимать и не терять внимание на уроках. Регулярный режим уменьшает усталость и поддерживает бодрое настроение в течение дня.
</a:t>
            </a:r>
            <a:endParaRPr lang="en-US" sz="1163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повышает выносливость и помогает справляться со стрессом. Даже обычная ходьба или активная перемена поддерживают самочувствие и концентрацию.
</a:t>
            </a:r>
            <a:endParaRPr lang="en-US" sz="112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без перегибов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еда даёт организму силы для учебы и тренировок. Нерегулярные перекусы и «случайная» пища ухудшают самочувствие и могут влиять на работоспособность.
</a:t>
            </a:r>
            <a:endParaRPr lang="en-US" sz="1141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и смена обстановки помогают расслабиться и лучше справляться с учебными нагрузками. Прогулка снижает ощущение «запертости» и помогает переключить внимание.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время за экраном
</a:t>
            </a:r>
            <a:pPr algn="l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перед экраном утомляет глаза и мозг, мешает отдыху. Если сократить время за устройствами и чаще делать паузы, легче сохранять память и эмоциональную устойчивость.
</a:t>
            </a:r>
            <a:endParaRPr lang="en-US" sz="11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 регулярный, а движение ежедневное, растёт концентрация и учебная выносливость. Недосып и длительное сидение ухудшают качество работы на уроках.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фактора связаны между собой: без отдыха и питания сон и движение дают меньше результата. Но регулярный сон и активность сильнее всего отражаются на самочувствии.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рекомендации для школьников (акцент на регулярность сна и ежедневное движение); точные проценты не приводятся.
</a:t>
            </a:r>
            <a:endParaRPr lang="en-US" sz="137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поддерживающие здоровую жизнь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первые представления о заботе, доверии, обязанностях и уважении. Подросток учится говорить о чувствах, договариваться в трудных ситуациях и видеть, как слова поддерживают, а поступки подтверждают отношения.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семье и среди близких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дела, разговоры и помощь дома становятся для семиклассника школой ответственности. Важно уметь слышать старших и младших: так укрепляется взаимопонимание и появляется привычка уважать границы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35" y="2228750"/>
            <a:ext cx="3120429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пословицы о жизни, их буквальный смысл и главный вывод, который можно перенести на учебные и повседневные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показывают: «жизнь» — это не только время, но и путь, где важны труд, честность, ответственность и стремление учиться.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русских пословиц и поговорок, общеупотребительные формулировки (без указания конкретного издания).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устойчивые выражения о 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жизнь героя проявляется через поступки и последствия: он выбирает, ошибается, исправляет и снова пробует. Так читатель понимает, что опыт рождается из действий.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жизни раскрывается в литературе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другими людьми тоже становятся «проверкой» характера. Через дружбу, соперничество, поддержку или равнодушие писатель показывает, как совесть и честь влияют на решения героя.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— страх, радость, стыд, надежда — помогают увидеть, как меняется жизненная позиция. Часто именно внутренний выбор оказывается решающим, даже если внешне всё выглядит спокойно.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связывает жизнь с ответственностью за себя и за близких, с памятью и любовью. В произведениях для школьного чтения тема часто встречается в текстах о взрослении: рассказах, стихах, сказках и повестях.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«жизнь» в текстах соединяют не с отдельным событием, а с движением: выбранный путь требует времени, ответственности и опоры на 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главную закономерность: в литературе жизнь воспринимается как путь с выбором и течением времени, где значимы любовь, семья, друзья и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связи сформулированы по перечню устойчивых ассоциаций в школьных литературных текстах; значения даны по условной шкале для визуализации (без подсчёта частот).
</a:t>
            </a:r>
            <a:endParaRPr lang="en-US" sz="134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со словом «жизнь» в литературных текстах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задавать вопрос о смысле: ради чего человек делает то или иное, как он понимает добро и справедливость. Смысл проявляется в том, как реагирует герой на выбор и трудности.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 тема размышления о смысле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семиклассников тема становится понятной через примеры дружбы и помощи, честности и преодоления. Когда герой отвечает за поступок, читатель видит, почему честь и долг важнее удобства.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звучат слова «смысл», «добро», «честь», «долг», «память»: они подсказывают, что после человека остаётся не только результат, но и отношение других к его поступкам.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меняет смысл в разных контекстах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«жизнь» сохраняет общий мотив развития и движения, но наполняется разным содержанием в разных ситуациях.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помогает человеку ставить цели и делать первые шаги: читать, пробовать новое, пробегать дистанцию в рамках спортивной секции, участвовать в школьных проектах или помогать другим. Так появляется смысл ежедневных действий.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мечта и движение вперёд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ценны маленькие, но регулярные усилия. Они постепенно превращаются в привычку, а затем — в видимый результат: как лестница, ступенька за ступенькой ведёт вверх, к свету впереди.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Осмысленность не держится на одном пункте: она появляется, когда знания, дружба, здоровье, добрые дела и цель поддерживают друг друга в повседневных решениях.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опоры — здоровье и дружба: они дают силы и помогают переживать трудности. Но без цели, знаний и добрых дел жизнь ощущается неполной.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идею пяти опор из описания; значения даны как условная визуализация (без статистики).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жить осмысленно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слове «жизнь»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«жизнь» соединяет природный, человеческий и литературный смысл: существование, путь и опыт человека. Поэтому в текстах оно звучит не только как время, но и как развитие.
</a:t>
            </a:r>
            <a:endParaRPr lang="en-US" sz="139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«жизнь» показывает движение: герой учится, ошибается, делает выбор и отвечает за последствия. Так читатель понимает, что характер проявляется в решениях.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раскрывается через отношения — любовь, семья, друзья — и через память о поступках. Когда герой заботится и уважает других, слово «жизнь» наполняется теплом и смыслом.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почувствовать ценность времени, семьи, здоровья и доброты. Слово «жизнь» работает как напоминание: добро и совесть остаются видимым итогом любых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мир, увиденный через слово «жизнь»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«жизнь» показывает, как язык связывает природу, человека и культуру. Каждый день складывается из поступков, отношений, труда, мечты и ответственности, а тема в 7 классе помогает говорить о смысле и взрослении.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2026-05-15T06:42:40Z</dcterms:created>
  <dcterms:modified xsi:type="dcterms:W3CDTF">2026-05-15T06:42:40Z</dcterms:modified>
</cp:coreProperties>
</file>