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папки: как хранится информация на компьютере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хранит данные, а папка помогает их упорядочить — так быстрее найти нужное.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встречает файлы и папки каждый день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папки нужны на компьютере, планшете и телефоне: домашние задания, фотографии, рисунки, презентации и скачанные материалы сохраняются именно так. Папки по предметам и проектам делают хранение похожим на шкаф с полками.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файл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— это самостоятельный объект, где данные лежат в одном месте. Внутри может быть текст, рисунок, музыка, видео или даже игра.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файла есть имя и расширение. Расширение указывает на тип данных и помогает понять, к какому формату относится документ или медиа.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.txt и .docx связаны с текстом, .jpg и .png — с изображениями, .mp3 и .wav — со звуком. Расширение подсказывает программе, чем открыть файл.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как место для порядка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поддерживать порядок: например, Класс 5А, Домашние задания, Рисунки, Каникулы, Музыка. Обычно значок папки отличают от значка файла — по форме и цвету.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объединяет связанные файлы в одну группу. Внутри неё могут находиться другие папки, поэтому структура становится похожей на ветви дерева.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файлов и их расширения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тип файла с расширением, примером и программой, которая обычно помогает открыть содержимое.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служит подсказкой о назначении файла и помогает выбрать подходящую программу.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типам файлов и назначению расширений.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нужный файл в папках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поиска с проверкой имени и расширения, а также дополнительными инструментами.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файла и расширение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имя помогает быстро понять, что внутри: например, Сочинение, Фото_осень или Презентация_Мир_растений. Так проще находить нужную работу.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названия или случайный набор символов усложняют поиск, особенно если таких файлов много. Лучше писать по теме и содержанию.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обычно не меняют вручную: оно отражает формат файла. Если изменить расширение без причины, компьютер может открыть файл неправильно.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документ может иметь похожее имя, но разное расширение — в зависимости от того, в каком формате он был сохранён. Поэтому смотрят и имя, и расширение.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порядок в файлах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структура экономит время не только при поиске: вы быстрее понимаете, какая версия работы актуальна.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круговой диаграмме видно, что порядок в первую очередь сокращает время поиска и снижает риск перепутать файлы, уменьшая ошибки.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преимуществ порядка в файлах по учебному сценарию презентации (распределение долей условное).
</a:t>
            </a:r>
            <a:endParaRPr lang="en-US" sz="6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85442"/>
            <a:ext cx="261000" cy="208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структура папок на устройстве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диска или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сверху находится диск компьютера или внутренняя память телефона. Именно там начинаются основные папки, где дальше раскладываются учебные и личные материалы.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для основных категорий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папки вроде Документы, Изображения, Загрузки и Видео. Они помогают разделить разные типы информации и быстрее ориентироваться.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Подпапки по предметам и проектам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категорий создают папки по предметам, проектам и датам. Это позволяет не смешивать, например, задания по математике и работы по окружающему миру.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личного и учебного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файлы разложены по местам, легче отличать личные, учебные и временные материалы. В результате меньше случаев, когда важное случайно теряется или заменяется.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файла в нужное место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сохранять с понятным названием: например, Домашнее_задание_12_03 или Сочинение_осень. Такие имена помогают различать разные версии одной и той же работы.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можно сохранить на Рабочий стол, в папку Документы, в облачное хранилище или на флешку. Место сохранения называют путём к файлу — оно помогает потом найти работу.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922003"/>
            <a:ext cx="3918900" cy="1538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с файлами и что при этом происходит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действия меняют состояние файла. Одни операции меняют только название, другие меняют расположение или создают копии. Некоторые действия связаны с риском, поэтому важно понимать их последствия.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каждое действие влияет на файл по-своему. Понимание «что именно меняется» помогает избежать потерь, путаницы и лишних рисков.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операций с файлами в учебных задачах по информатике.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на мобильных устройствах: где искать и зачем нужна структура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 скриншоты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фотографии, скриншоты и изображения сохраняются в отдельные места. Это упрощает поиск после уроков или прогулки и помогает быстро находить нужную картинку без лишних папок.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Загрузки и скачанные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из браузера и приложений часто оказываются в разделе «Загрузки». Если не сортировать их сразу, позже легко забыть, где лежит документ или документ с домашним заданием.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есть, но структура может быть скрыта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телефоне и планшете приложения иногда показывают файлы не так, как на компьютере. Тем не менее внутри хранилища есть папки, и их можно использовать для аккуратного разделения материалов.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синхронизирует файлы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хранилище помогает иметь одинаковые файлы на нескольких устройствах. Для этого нужна учётная запись и интернет, а школьные материалы удобно использовать и дома, и в школе.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наводить порядок в папках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пошаговый подход к созданию понятной структуры для одной учебной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файлов и папок на экране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проводнике, на рабочем столе и в файловом менеджере значки ускоряют поиск. Цвет и форма часто подсказывают тип файла, а маленькие символы указывают на формат, например для видео или музыки.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помогают распознавать объекты без открытия. У папок, текстовых документов, изображений и аудиофайлов обычно разные пиктограммы, поэтому нужный файл легче найти с первого взгляда.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 файлами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чаще всего не меняет файл, а только показывает его содержимое. Зато удаление и перемещение заметно меняют «где» находится файл.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различаются по влиянию: переименование и создание затрагивают в основном структуру, а копирование, перемещение и удаление сильнее влияют на доступность и версии файлов.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школьном описании операций с файлами (учебная практика по работе с проводником).
</a:t>
            </a:r>
            <a:endParaRPr lang="en-US" sz="6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работе с файлами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файлы из сообщений, писем и загрузок могут содержать вредоносный код. Особенно подозрительны вложения, которые предлагают срочно открыть или «срочно проверить документ».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Подозрительными часто оказываются странные расширения и незнакомые отправители. Если имя файла выглядит необычно или не соответствует теме письма, лучше не запускать его сразу.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меры — проверка источника, работа антивируса и резервная копия важных материалов. Главное правило: не открывайте файл, если происхождение непонятно и нет уверенности в безопасности.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папки подходят для разных видов файлов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тип школьной задачи с подходящим местом хранения. Так материалы не смешиваются, а нужные файлы проще находить, когда нужно быстро подготовиться к уроку или сдать работу.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папки делают поиск быстрее и уменьшают путаницу между работами. Понятная схема хранения помогает не потерять нужный документ и избежать дублей.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хранения файлов для учебных задач (на основе примеров из темы «Файлы и папки»).
</a:t>
            </a:r>
            <a:endParaRPr lang="en-US" sz="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файл не открывается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найти причину проблемы: от имени и расширения до источника файла.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папки в учебном проекте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Черновики, источники и картинки: папки помогают сравнивать версии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работаешь над проектом, появляются разные варианты текста и рисунков. Папки «Черновики» и «Источники» дают возможность хранить старые версии и потом сравнивать, что изменилось. А «Картинки» собирают иллюстрации в одном месте.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папка проекта — чтобы ничего не потерять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Представь: ты собираешь проект в одном месте, чтобы не бегать между «скачано», «рабочий стол» и сообщениями. В главной папке лежит всё нужное: черновики, материалы и итоговый файл. Так проще не забыть важные страницы и файлы.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«Готово» — финальный файл проекта для сдачи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папке «Готово» удобно держать итоговую версию, которую учитель будет проверять. После правок ты обновляешь финальный файл, а черновики остаются как история изменений. Так и дисциплина, и спокойствие перед сдачей.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цифровом мире начинается с файлов и папок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хранит информацию, а папка помогает её организовать. Понятные имена, правильные расширения, логичная структура и аккуратное сохранение делают работу быстрее и удобнее. Бережность к неизвестным файлам защищает данные и устройство.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2026-05-14T10:06:44Z</dcterms:created>
  <dcterms:modified xsi:type="dcterms:W3CDTF">2026-05-14T10:06:44Z</dcterms:modified>
</cp:coreProperties>
</file>