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часть слова, которая помогает образовывать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суффикс меняет значение слова.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слове живёт суффикс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состоит из разных частей, и каждая из них выполняет свою работу. Суффикс стоит после корня, помогает образовывать новые слова и нередко добавляет значение маленькости, признака или названия лица.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часть слова, которая находится после корня и входит в основу. Он помогает образовать новое слово или изменить его значение.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берёзка, школьный, бегун, смелость суффиксы -к-, -н-, -ун-, -ость- подсказывают, к какой группе относится слово: предмет, признак, лицо или качество.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 просто украшает слово. Он делает его точнее и помогает понять, какую мысль хотел выразить говорящий.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 строении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расположены части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сначала идёт корень, а затем может стоять суффикс и окончание. Суффикс находится между корнем и окончанием и помогает слову получить новое значение или оттенок.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суффикс легко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разобрать слова домик, лесной, книжка, суффикс хорошо видно. Такое деление помогает не перепутать его с окончанием и правильно выделить части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 другие части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за что отвечает каждая часть слова и как она работает на примере слов лес, лесок, прилесок, в лесу.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чаще других частей помогает образовать новое слово и изменить его значение, а окончание нужно для связи слов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строением и изменением слов в русском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передаёт суффикс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суффиксы делают слово мягче и теплее: котик, ручка, домик. Они часто передают доброе отношение к предмету или человеку.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называть человека по профессии или занятию: учитель, водитель, садовник. Такие слова точно указывают, чем занимается человек.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суффиксов показывает признак предмета: зимний, школьный, каменный. Они помогают описывать, из чего сделан предмет, с чем он связан или какой он.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также образуют слова, называющие качества и свойства: доброта, смелость, дружба, скорость. Благодаря им можно выразить отвлечённое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группы суффиксов в школьных словах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собраны наиболее узнаваемые для пятиклассника группы суффиксов и их примеры.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школьной речи встречаются суффиксы, которые помогают называть предметы ласково, обозначать людей и уточнять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учебной лексики русского языка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разбора: от окончания к корню, затем к приставке и суффиксу.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-тель-, -ник-, -ист- помогают назвать человека по профессии, занятию или увлечению. Слова учитель, садовник, артист сразу подсказывают роль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суффиксы делают слово точным и понятным. По ним легко определить, связан ли человек с трудом, учёбой, творчеством или каким-то делом.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эти слова встречаются очень часто, потому что помогают кратко и ясно говорить о людях. Суффикс делает название профессии частью одного цельного слова.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суффиксы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стал теплее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дом и домик: одно слово кажется обычным, а другое — маленьким и уютным. Так же звучат кот и котик, книга и книжка. Уменьшительно-ласкательные суффиксы помогают передать доброжелательное отношение и делают образ более живым.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мягко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тёпленький, синенький, грибок и книжечка слышится мягкость и ласка. Такие суффиксы часто встречаются в сказках и разговорах, когда хочется сказать что-то особенно бережно. Они помогают показать не только размер, но и настроение.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их 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чаще всего выполняет каждый суффикс, и приводит знакомые примеры слов из школьной лексики.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суффикса нет одной универсальной роли: один и тот же тип может указывать на размер, признак или качество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«Суффикс»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 меняет смысл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слова связаны общим корнем, но суффикс добавляет новое значение и помогает точнее назвать предмет, признак или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 просто изменяет форму слова: он создаёт новое значение и делает слово более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«Суффикс»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прилагательных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предмету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образовать прилагательные, которые показывают связь слова с предметом или явлением: деревянный, речевой, школьный. Так описание становится точнее и понятнее.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местом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городской, лесной, прибрежный суффиксы указывают на место или среду, с которой связан предмет. Это удобно для описания окружающего мира.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 виду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передавать внешний признак: зимний, золотистый, берёзовый. Такие прилагательные помогают назвать не только предмет, но и его особенность.
</a:t>
            </a:r>
            <a:endParaRPr lang="en-US" sz="139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суффиксами делают речь выразительнее: весенний день, деревянный стол, речной берег. Они помогают коротко и ясно передать важную деталь.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суффикс от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строится на изменении формы слова и подборе однокоренных слов.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суффиксов: частые трудности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 суффиксе нельзя писать наугад: её проверяют правилом, подбором родственного слова или по словарю, если правило не помогает.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-ик- и -ек-, а также -ов- и -ев-. В таких словах важно смотреть, как суффикс ведёт себя в похожих формах и примерах.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замочек, ключик, берёзовый, учитель и строитель требуют точной записи суффикса. Ошибка в этой части слова меняет написание и может сделать слово неверным.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разных частях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встречаются в словах разных частей речи, поэтому их нужно уметь узнавать не только по виду, но и по роли в слове.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морфема может работать по-разному: называть предмет, признак, действие или способ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«Суффикс»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как средство выразительности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выразить отношение говорящего: ласку, уменьшение, доброжелательность. Поэтому слова котик, мамочка и длинненький звучат теплее и мягче, чем нейтральные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добавляют оттенок небольшой величины или неполной выраженности признака. В словах домишко и рыжеватый слышится не точная характеристика, а её ослабленный или разговорный вариант.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такие формы делают описание живым и образным. Автор может показать настроение героя, отношение к предмету или создать более тёплую интонацию.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влияет не только на смысл, но и на тон высказывания. Именно поэтому одно и то же слово в разных формах может звучать по-разному для 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рассказе, диалоге или сказке суффиксы помогают выбрать слово, которое точнее передаёт размер предмета, характер героя и настроение автора. Это делает текст понятнее и выразительнее.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это в описаниях и репликах персонажей: суффикс может смягчить обращение, добавить добрый оттенок или показать отношение к событию без лишних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тексте и речи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 «Суффикс»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можно быстро повторить, как суффикс связан со значением слова и где его искать при разборе по составу.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определить суффикс, нужно учитывать и место в слове, и смысл, который он добавляет.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«Суффикс»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маленькая часть — большое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создавать новые слова, уточнять их смысл и делать речь более выразительной. Умение находить его облегчает разбор слова и помогает писать грамотно.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2026-05-22T22:27:02Z</dcterms:created>
  <dcterms:modified xsi:type="dcterms:W3CDTF">2026-05-22T22:27:02Z</dcterms:modified>
</cp:coreProperties>
</file>