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Александровская эпоха: государственный либерализм и война 1812 года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реформ и самодержавие столкнулись с войной, изменившей курс страны.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XIX века страна жила в условиях крепостничества, сословных ограничений и неустойчивого управления. После убийства Павла I в 1801 году общество ждали перемен, а Александр I соотносил идеи Просвещения с угрозой новой революции.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XVIII–XIX веков: проблемы и ожидания реформ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годы Александр I опирался на неофициальное окружение: П.А. Строганова, В.П. Кочубея, Н.Н. Новосильцева и А. Чарторыйского. Они обсуждали идеи перестройки управления и ограничения произвола чиновников.
</a:t>
            </a:r>
            <a:endParaRPr lang="en-US" sz="1295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1801 году ликвидация Тайной экспедиции стала символом отказа от наиболее жестких форм политического сыска. Это укрепило ожидания более либерального курса, хотя перемены оставались управляемыми сверху.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«Негласный комитет» рассматривал уменьшение административных злоупотреблений и возможное смягчение положения отдельных сословий. Одновременно сохранялась центральная роль монарха: самодержавие не ограничивалось юридически.
</a:t>
            </a:r>
            <a:endParaRPr lang="en-US" sz="127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правления Александра I и «Негласный комитет»
</a:t>
            </a:r>
            <a:endParaRPr lang="en-US" sz="24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841" y="1647777"/>
            <a:ext cx="261925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модернизировали аппарат государства, не затрагивая основы самодержавной власти.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усилили управляемость и правовую оформленность, но социальный строй в целом не изменился.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 по материалам из конспекта (перечень реформ 1801–1811 гг.).
</a:t>
            </a:r>
            <a:endParaRPr lang="en-US" sz="102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реформы 1801–1811 годов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1809 году М.М. Сперанский подготовил проект коренной реформы государственного строя. Его идея сводилась к более четкому разграничению функций власти, а также к развитию многоступенчатой системы учреждений.
</a:t>
            </a:r>
            <a:endParaRPr lang="en-US" sz="1002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преобразований 1809 года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Сперанский предлагал усилить роль закона и перестроить законодательную часть: Государственная дума должна была стать законосовещательным органом. Его отставка в 1812 году показала, что даже ограниченный либерализм встречал сильное противодействие.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 последствия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М.М. Сперанский и проект государственного переустройства
</a:t>
            </a:r>
            <a:endParaRPr lang="en-US" sz="2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Системные изменения сильнее проявлялись в работе государственного аппарата, а в аграрной сфере сохранялась осторожность и нерешительность.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реформа подходила к крепостному порядку и политическим рискам, тем слабее становилась ее практическая отдача.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описанным в outline качественным оценкам (условное числовое представление для диаграммы).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реформ Александра I и их результативность
</a:t>
            </a:r>
            <a:endParaRPr lang="en-US" sz="23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1803: Указ о вольных хлебопашцах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Помещикам разрешили отпускать крестьян с землей по добровольному соглашению. Важно: крепостное право юридически не отменялось — речь шла лишь о частичных освобождениях.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века: ограниченная практика освобождений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механизм был основан на решении помещиков и носил добровольный характер, воспользоваться возможностью смогли немногие. Поэтому число освобожденных оставалось небольшим по сравнению с общим населением зависимых.
</a:t>
            </a:r>
            <a:endParaRPr lang="en-US" sz="1092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1804–1819: поэтапная отмена крепостной зависимости в Прибалтике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Прибалтике зависимость ликвидировали поэтапно. Это был заметный, но регионально ограниченный шаг, который не менял общей модели в масштабах всей империи.
</a:t>
            </a:r>
            <a:endParaRPr lang="en-US" sz="1315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вопрос при Александре I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процесса: ожидания → сопротивление → внешняя угроза → война → усиление контроля.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 реформ пришли к консервативному повороту
</a:t>
            </a:r>
            <a:endParaRPr lang="en-US" sz="24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Франция накануне войны 1812 года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Тильзитского мира 1807 года Россия и Франция назывались союзниками, но противоречия нарастали. Доверие между сторонами слабело, и дипломатия все чаще становилась источником конфликтов.
</a:t>
            </a:r>
            <a:endParaRPr lang="en-US" sz="1228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союз и быстрое расхождение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польских структурах обострял конфликт: Наполеон поддерживал планы создания польских государственных форм. К 1812 году обе стороны воспринимали войну как почти неизбежную.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вопрос и приближение войны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причин стала Континентальная блокада: она ограничивала внешние связи и вредила российской торговле. Экономическое давление усиливало недовольство и переводило спор в плоскость борьбы интересов.
</a:t>
            </a:r>
            <a:endParaRPr lang="en-US" sz="1228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 и торговые потери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силы были меньше и действовали разрозненно, тогда как французская армия имела преимущество числом, но страдала от растянутости коммуникаций.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делала ставку на глубину территории и затруднение снабжения противника, превращая бой в войну на истощение.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данные по описанию в outline; точные цифры могли различаться в зависимости от состава и момента учёта.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сторон в кампании 1812 года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июня 1812 года войска Наполеона переправились через Неман и вторглись на территорию России. На начальном этапе русское командование сознательно выбрало отступление, чтобы сохранить армию и не допустить окружения.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должно было растянуть французские коммуникации и облегчить последующий переход к активным действиям. Общественные споры возникали из-за болезненного восприятия сдачи территорий, но именно так удержали боеспособность.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вторжения и стратегия отступления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августа 1812 года у села Бородино произошло крупнейшее сражение Отечественной войны. В нём участвовали десятки тысяч солдат, а потери — убитые, раненые и пропавшие без вести — исчислялись многими десятками тысяч.
</a:t>
            </a:r>
            <a:endParaRPr lang="en-US" sz="139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Бородино стало символом стойкости. В исторической памяти оно закрепилось как одно из самых кровопролитных столкновений XIX века и как проверка на прочность для всей России.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Тактического победителя не было, однако русская армия не потерпела разгрома. Это имело решающее значение: командование сохранило возможность продолжать борьбу и выбирать дальнейшие решения в условиях истощения противника.
</a:t>
            </a:r>
            <a:endParaRPr lang="en-US" sz="1303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сражение: крупнейшее столкновение кампании
</a:t>
            </a:r>
            <a:endParaRPr lang="en-US" sz="22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в Филях и оставление Москвы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1812 года — Совет в Филях
</a:t>
            </a:r>
            <a:endParaRPr lang="en-US" sz="1099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военном совете в Филях М.И. Кутузов принял решение оставить Москву ради сохранения армии: главное было не занять город, а не потерять силы, необходимые для продолжения войны.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сентября 1812 года — вход французских войск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сентября французские войска вошли в город, вскоре начались пожары, разрушившие значительную часть столицы. Потеря Москвы стала сильным моральным ударом, но не означала капитуляции.
</a:t>
            </a:r>
            <a:endParaRPr lang="en-US" sz="915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борьбы после потери города
</a:t>
            </a:r>
            <a:endParaRPr lang="en-US" sz="1099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Оставление Москвы усилило решимость продолжать сопротивление. Взятие древней столицы оказалось не равным победе над государством, и борьба получила новый смысл и цель.
</a:t>
            </a:r>
            <a:endParaRPr lang="en-US" sz="973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6999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9941" y="1539483"/>
            <a:ext cx="283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война и партизанское движение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1812 году война вышла за пределы регулярной армии: рядом действовали ополчения, крестьянские отряды и партизанские группы. Это превращало сопротивление в общенациональное дело.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Всенародное участие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уничтожали обозы, мешали доставке продовольствия и осложняли снабжение французской армии. Нарушение тыловых процессов усиливало общую изматывающую нагрузку на противника.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 снабжению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нарушали связь французских частей и перехватывали курьеров. Тем самым снижалась управляемость войск на огромном пространстве, а командование противника действовало менее согласованно.
</a:t>
            </a:r>
            <a:endParaRPr lang="en-US" sz="862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связи и перехваты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Известными руководителями партизан были Денис Давыдов, Александр Фигнер и Александр Сеславин. Их отряды наносили удары по уязвимым местам противника и поддерживали связь с местными силами.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Давыдов и другие руководители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103" y="1647776"/>
            <a:ext cx="4132731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ключевым событиям кампании 1812 года (по тексту презентации).
</a:t>
            </a:r>
            <a:endParaRPr lang="en-US" sz="938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вехи показывают, как русская сторона последовательно лишала «Великую армию» возможностей для восстановления сил: через манёвр, блокирование маршрутов, разорение местности и тяжёлое отступление.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боевых действий, партизанских действий и тяжёлых условий в пути ускорила разрушение боеспособности французской армии.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изгнания Наполеона из России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кампании ключевым стало различие в исходных возможностях: противник терял состав и управление, тогда как Россия сохраняла способность к манёвру и дальнейшим действиям.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 истощение обернулась стратегическим преимуществом России: «Великая армия» лишилась боеспособности, а государственные структуры и армия не были сломлены.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итоги кампании 1812 года (качественное представление для диаграммы).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итоги кампании 1812 года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00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значение победы России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1812 года стала началом распада наполеоновского доминирования в Европе. После неё изменилось отношение к силовому балансу, а авторитет России заметно вырос в дипломатическом и военном смыслах.
</a:t>
            </a:r>
            <a:endParaRPr lang="en-US" sz="1228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наполеоновской гегемонии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показала, что Российская империя может не только обороняться, но и активно воздействовать на европейский порядок. Для современников это стало подтверждением стратегической самостоятельности.
</a:t>
            </a:r>
            <a:endParaRPr lang="en-US" sz="1228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актор европейского порядка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1813–1814 годах русская армия участвовала в Заграничных походах и затем вошла в Париж. Это закрепило представление о России как о стране, способной влиять на развитие событий за пределами границ.
</a:t>
            </a:r>
            <a:endParaRPr lang="en-US" sz="1228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Заграничных походах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усилила чувство общерусского единства: дворянство, армия, духовенство и широкие слои населения оказались связаны общей задачей защиты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над Наполеоном особенно укрепились патриотизм и идея исторической преемственности. Важным итогом стало ощущение: государство и общество способны сплачиваться перед угрозой извне.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общественной памяти война закрепилась как событие национального масштаба, а не только как серия операций. Позднейшая литература, мемуары и исторические сочинения сделали 1812 год символом народного подвига.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 и формирование национального самосознания
</a:t>
            </a:r>
            <a:endParaRPr lang="en-US" sz="24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1812 года: усиление осторожности во внутренней политике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реформаторский курс Александра I стал более сдержанным. Власть нацелилась на стабильность: контроль усилился, а пространство для свободных дискуссий заметно сузилось.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Возросли роль цензуры и административного надзора, усилилась политическая настороженность к оппозиционным идеям. Государство стремилось не допустить распространения взглядов, которые могли подорвать порядок.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опыт войны и знакомство с Европой поддерживали интерес к темам конституции, законности и положения крестьян. В обществе сохранялись ожидания, что изменения возможны, но их темп и пределы обсуждались осторожно.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Противоречие между надеждой на перемены и реальной осторожностью власти стало одной из причин появления тайных обществ в следующем десятилетии: люди искали более «закрытые» способы добиться реформ.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Александровской эпохи: реформы, война и историческое наследие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Александровская эпоха показала жёсткие пределы государственного либерализма в условиях самодержавия. Реформы обновили управление, но не отменили крепостное право и не создали полноценной конституционной системы.
</a:t>
            </a:r>
            <a:endParaRPr lang="en-US" sz="11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2026-05-11T14:18:49Z</dcterms:created>
  <dcterms:modified xsi:type="dcterms:W3CDTF">2026-05-11T14:18:49Z</dcterms:modified>
</cp:coreProperties>
</file>