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природа, население и хозяйство крупнейшего материка южнее Европы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Африкой — материком контрастов, ресурсов и быстрых перемен.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 карте мира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центральное место между океанами и морями, а экватор делит её почти пополам. Такое положение формирует жаркий климат, выраженную зональность природы и разнообразие хозяйственных районов от побережий до внутренних территорий.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размеры Африки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41331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около пятой части суши Земли. Её огромные размеры определяют разнообразие природных условий и значительные различия между севером, центром, востоком и югом материка.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63642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на юг Африка вытянута примерно на 8 тысяч километров, а с запада на восток — более чем на 7 тысяч. Поэтому здесь соседствуют разные природные зоны.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52484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Полушария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 пересекает Африку, поэтому она лежит сразу в Восточном и Западном полушариях. Такое положение удобно для изучения широтной и долготной зональности.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74795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Африки объясняет сочетание влажных лесов, саванн и пустынь. Именно оно создаёт основу для разнообразия населения, ресурсов и хозяйственной специализации регионов.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85948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по отношению к экватору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проходит почти через середину материка, и большая часть территории получает много солнечного тепла в течение года. Это важнейшая причина преобладания жарких климатов.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физико-географические объекты Африки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материка особенно заметны объекты разных типов: пустыня, река, остров, высочайшая гора и рифтовая зона.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объединяет крупнейшие природные формы рельефа и гидрографии, что подчёркивает её тектоническую активность и природное разнообразие.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Африки и справочным географическим данным; значения округлены.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природные зоны материка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4376" y="2430027"/>
            <a:ext cx="31041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84700" y="2843450"/>
            <a:ext cx="31413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материка круглый год жарко и влажно. Здесь формируются влажные экваториальные леса с богатой растительностью и устойчиво высокими температурами.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4548250" y="2430027"/>
            <a:ext cx="31041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Субэкваториальные области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549236" y="2843450"/>
            <a:ext cx="31413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обе стороны от экватора влажный сезон чередуется с сухим. Такие условия благоприятствуют саваннам, где чередуются высокие травы, редколесья и пастбища.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378725" y="2430027"/>
            <a:ext cx="31041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территории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8388525" y="2843450"/>
            <a:ext cx="31413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площадях северной и южной Африки господствует сухой тропический климат. Здесь расположены крупнейшие пустыни, включая Сахару, Намиб и Калахари.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95325" y="4087358"/>
            <a:ext cx="4398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84700" y="4529650"/>
            <a:ext cx="42348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и юге материка климат становится мягче. В этих районах развиваются области, близкие к средиземноморскому типу, с дождливой зимой и сухим летом.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6105825" y="4087358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зональность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6116525" y="4529650"/>
            <a:ext cx="42348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смена поясов показывает, как широта влияет на природу материка. Климат определяет растительность, животный мир, расселение людей и возможности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вулканы и водные ресурсы Африки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695326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плато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Африки приподнята над уровнем моря, поэтому её нередко называют континентом плато. Древние щиты и плоскогорья занимают гораздо большую площадь, чем низменности.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311374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Восточно-Африканский разлом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материка отличается системой разломов земной коры. Здесь активно проявляются тектонические процессы, формируются рифтовые долины, вулканы и крупные тектонические озёра.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543471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Виктория, Танганьика и Ньяса — крупнейшие озёра материка. Они обеспечивают водные ресурсы, рыболовство, транспортные связи и имеют большое природное значение.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927422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самых известных объектов относится Килиманджаро — высочайшая вершина Африки. Вулканические районы Восточной Африки особенно важны для изучения строения земной коры.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7159519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Нил, Конго, Нигер, Замбези и Оранжевая играют ключевую роль в жизни населения. Реки дают воду, энергию, плодородные долины и транспортные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3000845"/>
            <a:ext cx="6228408" cy="1273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Африки по численности населения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населённые страны материка и их столицы.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населения характерна для Западной, Восточной и Северо-Восточной Африки, где сочетаются крупные города, аграрные районы и транспортные узлы.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 данным ООН и национальной статистики, 2023–2024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7" y="2233468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21" y="2223546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0770" y="2239955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1048" y="2239955"/>
            <a:ext cx="484838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29133" y="2239955"/>
            <a:ext cx="484838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 языковое разнообразие Африки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живут сотни этнических групп с разными традициями, историей и укладом жизни. Это делает Африку одним из самых культурно разнообразных регионов мира.
</a:t>
            </a:r>
            <a:endParaRPr lang="en-US" sz="1544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Сверхтысячи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используется более 2000 языков. Наряду с местными языками широко распространены арабский, английский, французский, суахили, хауса и амхарский.
</a:t>
            </a:r>
            <a:endParaRPr lang="en-US" sz="1528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тесно связана с арабоязычным культурным пространством. Здесь исторически сильны контакты с Ближним Востоком и странами Средиземноморья.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колониального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к югу от Сахары официально используются европейские языки. Это следствие колониальной истории и административных границ, сложившихся в XIX–XX веках.
</a:t>
            </a:r>
            <a:endParaRPr lang="en-US" sz="1408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Африки отражает древние миграции, торговые связи и формирование государств. Поэтому она помогает понять прошлое материка не меньше, чем карты рельефа.
</a:t>
            </a:r>
            <a:endParaRPr lang="en-US" sz="15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Африки и их наследие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Африки возникли Древний Египет, Нубия, Карфаген, Аксум и государства Западной Африки. Они заложили важные традиции земледелия, управления и культуры.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Транссахарские караванные маршруты связывали Северную и Западную Африку задолго до прихода европейцев. Торговля солью, золотом и другими товарами способствовала развитию городов.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Египта, древние центры Мали и исторические объекты Эфиопии входят в число наиболее известных памятников мирового наследия и привлекают исследователей со всего мира.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Африке рано развивались письменность, государственность и дальняя торговля. Это опровергает стереотип о якобы второстепенной роли материка в мировой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 деколонизация Африки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европейского освоения, раздела колоний и получения независимости африканскими государствами.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африканских стран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профиль материка неодинаков: в разных странах сырьевой экспорт соседствует с расширением городских сервисов и транспорта.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и сырьевых отраслей показывает низкую диверсификацию; ускорение переработки и индустриализации остаётся ключом к росту.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Всемирного банка и Африканского банка развития; структура сильно различается по странам.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энергетические ресурсы Африки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располагает крупными запасами нефти, газа, меди, кобальта, золота, алмазов, бокситов, фосфатов и платиновых металлов. Именно это делает материк важным поставщиком ресурсов для мировой экономики.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Демократическая Республика Конго выделяется добычей кобальта и меди, ЮАР — золотом, платиной и алмазами. Нигерия и Ангола входят в число ведущих нефтедобывающих государств континента.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растёт значение природного газа, гидроэнергии, солнечной и ветровой энергетики. Это особенно важно там, где доступ к электричеству ограничен и требуется расширять инфраструктуру.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сырьевой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доходы от недр не всегда превращаются в высокий уровень жизни. Итог зависит от мировых цен, прозрачности управления и того, остаётся ли переработка сырья внутри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зависящие от 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земледелие по-прежнему опирается на сезонные осадки. Когда дождей мало или они приходят нерегулярно, урожай резко снижается, а сельские семьи быстрее оказываются в уязвимом положении.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продовольственной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питания населения особенно важны кукуруза, просо, сорго, маниок, рис и батат. Эти культуры лучше приспособлены к жаре и засухе, поэтому часто спасают хозяйства в сложных климатических условиях.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Товарные культуры саванн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Кофе, какао, чай, хлопок и арахис нередко становятся основой экспорта. Но если хозяйство ориентировано только на продажу сырья, оно сильнее зависит от цен на мировом рынке и погодных колебаний.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климат: как Африка кормит себя и мир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крупнейшие города Африки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особенно заметен в мегаполисах Северной и Западной Африки, где сосредоточены транспортные узлы, рынки труда и административные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 Африке ускоряется и к середине века станет одной из главных социальных перемен, усиливая спрос на жильё, транспорт и услуги.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Nations, World Urbanization Prospects 2022 (оценка и прогноз доли городского населения Африки).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формируют одно из самых разнообразных природных и культурных пространств мира.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признанных государств включает материк, и каждое из них представляет свой набор ландшафтов, видов и охраняемых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данные: перечень признанных государств Африки (ООН/международные источники).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социальные и экологические проблемы Африки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 занятость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доходы населения остаются низкими, а молодёжи трудно найти стабильную работу. Это усиливает миграцию, расширяет неформальную занятость и повышает социальную напряжённость в городах.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дорог, школ, больниц и систем водоснабжения ограничивает качество жизни и тормозит экономический рост. Особенно остро эта проблема заметна в быстрорастущих городах и удалённых сельских районах.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нестабильность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 и политическая нестабильность в ряде регионов мешают инвестициям, разрушают хозяйственные связи и вынуждают людей покидать свои дома. Последствия колониального раздела территорий до сих пор ощущаются.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опустынивание, деградация почв и нехватка пресной воды усиливаются засухами и изменением климата. Одновременно расширение цифровых сервисов и образования создаёт основу для будущих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962" y="2400298"/>
            <a:ext cx="4933994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внутри Африки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природные условия и хозяйственная специализация меняются от региона к региону.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очень неоднороден: климат, ресурсы и типы хозяйства меняются от пустынь Севера до лесов центра и индустриальных районов юга.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региональной географии Африки на основе справочных географических источников.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искусство и повседневная жизнь народов Африки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барабаны, пение и танцы занимают важное место в жизни многих общин. Африканские музыкальные традиции заметно повлияли на джаз, блюз и современную популярную музыку.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 дереву, маски, орнаменты, тканые полотна и ювелирные украшения отражают историю и мировоззрение народов. Через такие вещи передаются память, статус и местные художественные нормы.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странах сохраняется традиционное земледелие и скотоводство, в других преобладает городской образ жизни. На повседневность всё сильнее влияют образование, транспорт, телевидение и интернет.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объединяет сотни этнических общностей, поэтому её культурная карта очень пёстрая. При этом национальные традиции нередко сочетаются с глобальными стилями одежды, общения и досуга.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развития Африки в XXI веке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взаимосвязь ключевых направлений модернизации и роста внутреннего рынка.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континент контрастов и возможностей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сочетает природные богатства, молодое население и культурное многообразие с бедностью, неравенством и климатическими рисками. Её будущее определяется качеством управления, образованием, переработкой ресурсов и способностью стран действовать вместе.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2026-06-02T22:44:01Z</dcterms:created>
  <dcterms:modified xsi:type="dcterms:W3CDTF">2026-06-02T22:44:01Z</dcterms:modified>
</cp:coreProperties>
</file>