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от символа к вещи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ясности, точности и земной конкретности.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акмеизм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1910-х годов молодые поэты Петербурга искали более точный язык, чем символизм. Так сложился акмеизм — направление, поставившее в центр мастерство, предметность и ясность художественного образа.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акмеизм отличался от символизма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стремился к тайне, намёку и многозначности, тогда как акмеизм требовал ясного образа и конкретного смысла, опираясь на видимую, осязаемую реальность.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акмеистов — не пророк-видéние, а мастер формы: он строит стихотворение из точных слов, заботясь о завершённости, ритме и внутренней дисциплине текста.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символистское слово часто открывало путь к «иному миру», то акмеистическое называло вещь точно и сдержанно, делая смысл доступным без потери глубины.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школа и её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«Цех» как школа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объединил авторов, для которых техника стиха была не второстепенной, а главной темой разговора. Здесь обсуждали рифму, ритм, строфику и словесную точность.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подчёркивало: поэзия требует труда, ответственности и ремесленного опыта. Такое понимание помогло акмеизму стать не просто модой, а осознанной эстетической программой.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акмеистической поэтики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должно быть композиционно завершённым и внутренне собранным. Каждая часть текста подчиняется общей конструкции и усиливает художественную цельность.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называть предмет прямо, без туманности и лишних обобщений. В стихах важны точные существительные, конкретные детали и ясная логика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их поэзии воспринимается через зримость, телесность и пространственную чёткость. Вещь становится не случайной подробностью, а носителем чувства, памяти и смысла.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ценил культурную насыщенность образа: предмет в стихе часто связан с историей, традицией и уже накопленной литературной памятью.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«Акмеизм: от символа к вещи»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акмеизм: сравнение ключевых признаков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общего модернистского поиска акмеизм сделал выбор в пользу дисциплины слова и предметной конкретности.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смену поэтики: от намёка и тайны — к точности, форме и ясному образу.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Гумилёв: идеи и влияние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одним из первых придал акмеизму чёткую программу. Он утверждал, что поэзия требует сознательного выбора слова, строгой формы и уважения к культурной традиции.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Теоретик направления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звучат мотивы путешествия, дальних стран и поиска. Экзотика у Гумилёва не размывает смысл, а подчёркивает волевую собранность образа.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пути и открытия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«Жемчуга» и «Камень» закрепили репутацию автора, для которого важны композиция, ритмическая дисциплина и точность интонации. Эти книги стали знаковыми для раннего акмеизма.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как художественный ориентир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помог оформить акмеизм как объединение единомышленников. Благодаря его роли течение получило не только стилистические признаки, но и устойчивую литературную среду.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 литературной школы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точность чувства и предметная деталь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показала, что сильное чувство не требует абстрактных формул. Оно может быть выражено через узнаваемую вещь, бытовую сцену или едва заметное движение.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Ахматовой переживание передаётся через жест, письмо, взгляд или молчание. Конкретная деталь заменяет долгие объяснения и делает чувство особенно убедительным.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лирика строится на краткости, сдержанности и психологической точности. Даже маленький эпизод у неё приобретает драматическую напряжённость и запоминается благодаря интонации.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воспринимал поэзию как сложную словесную конструкцию, где каждое слово занимает точное место. Благодаря этому текст приобретает глубину и ощущение культурной высоты.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Мандельштама часто появляются архитектура, город, строительство и камень. Эти мотивы помогают показать стихотворение как продуманную и крепко собранную структуру.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сборник «Камень» стал важным текстом направления. Уже само название подчёркивает устойчивость формы, плотность слова и материальную весомость поэтического мира.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акмеизм связан с культурной памятью и преемственностью. Он обращается к античности, истории и книжной традиции, расширяя значение каждого образа.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культура, память и архитектура слова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13641"/>
            <a:ext cx="4534800" cy="34077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литературоведческим сведениям об акмеизме
</a:t>
            </a:r>
            <a:endParaRPr lang="en-US" sz="76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акмеизма и их вклад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фигур направления и их художественных особенностей.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объединял разных поэтов, но их связывали ясность, дисциплина формы и внимание к конкретной детали.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1910–1912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Петербург стал главной средой формирования акмеизма.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литературного процесса начала XX века; формирование акмеизма в Петербурге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 его камнем, каналами и строгой геометрией акмеисты увидели идеальный образ ясности, порядка и культурной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акмеистическое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принципах акмеистической поэтики: от наблюдения предмета к культурно завершённому образу.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язык формы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обращались к античным сюжетам не ради украшения, а ради ясной и устойчивой меры. Статуя, миф и храм помогали им показать, что красота может быть строгой, осязаемой и исторически долговечной, а не только загадочной.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память книги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архитектура, рукопись и образ мастерской культуры расширяли акмеистический образ мира. В таких деталях поэты видели связь слова с трудом, традицией и дисциплиной, благодаря которой частное впечатление включалось в большую историю искусства.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культура в повседневной детали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акмеистов бытовая вещь не замыкалась в себе: через неё проступали Париж, Рим, Александрия или старый Петербург. Культурная отсылка придавала обычному предмету объём, а личному переживанию — историческую глубину и смысловую устойчивость.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источники акмеистического образа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схема по программным и хрестоматийным текстам акмеистов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акмеистической лирики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акмеистов почти всегда соединяются с предметной деталью: чувство проявляется через жест, место или вещь, а не через отвлечённое рассуждение.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память, любовь и культура; именно они сильнее всего раскрывают акмеистическую ясность и историческую глубину.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2560" y="3200400"/>
            <a:ext cx="2021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техника акмеистов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предпочитали конкретные существительные и выразительные определения, которые называют предмет прямо и без тумана. Слово должно было быть плотным, точным и значимым в каждой строке.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
</a:t>
            </a:r>
            <a:pPr algn="r" indent="0" marL="0">
              <a:lnSpc>
                <a:spcPct val="9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и ясный синтаксис помогали выделять смысл без лишнего нажима. Благодаря этой сдержанности даже простая реплика приобретала внутреннюю напряжённость и точность.
</a:t>
            </a:r>
            <a:endParaRPr lang="en-US" sz="1026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формой
</a:t>
            </a:r>
            <a:pPr algn="l" indent="0" marL="0">
              <a:lnSpc>
                <a:spcPct val="9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строилось как тщательно сделанная вещь: важны были ритм, рифма, строфа и композиционная симметрия. Не случайность, а дисциплина делала текст завершённым.
</a:t>
            </a:r>
            <a:endParaRPr lang="en-US" sz="102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как образ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в акмеистическом стихотворении не остаётся бытовой деталью. Она становится художественным центром, где соединяются чувство, память и культурная ассоциация.
</a:t>
            </a:r>
            <a:endParaRPr lang="en-US" sz="10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вещь: различие поэтического образа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символизма и акмеизма по литературоведческим определениям
</a:t>
            </a:r>
            <a:endParaRPr lang="en-US" sz="786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смысловой механизм поэзии: от намёка и многозначности — к точности, пластике и культурной конкретности.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акмеизме вещь не заменяет смысл, а удерживает его; образ становится точнее и одновременно глубже благодаря культурной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границах акмеизма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1910–1912: 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складывается новое направление, связанное с «Цехом поэтов» и журналом «Аполлон». Уже на старте участники по-разному понимали, насколько строгой должна быть общая программа.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 после распада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организованное объединение акмеизм просуществовал недолго, однако его установки на ясность, форму и точность остались влиятельными в поэзии XX века и в школьном изучении литературы.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«адамизм»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появляется название, подчёркивающее первозданный взгляд на мир. Оно не стало общепринятым, но точно передало интерес акмеистов к непосредственности и земной реальности.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среди литературных течений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рядом с символизмом, футуризмом и имажинизмом, но выбрал собственный путь: не мистическую туманность, а ясный предмет, культурную меру и ответственность за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он занял особое место между традицией и новаторством. Акмеисты не отвергли классическое наследие, но переработали его в современную поэзию строгой формы и точной интонации.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схема по истории русской поэзии XX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акмеизма в литературе XX века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Акмеистические приёмы заметны не только у самих участников движения, но и в более поздней поэтической манере, где ценятся ясность и культурная точность.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акмеизма распределилось широко: оно сохранилось в поэтической технике, в неоклассической традиции и в образовательной памяти.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научил поэзию говорить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доказал, что ясность не упрощает стихотворение, а делает его глубже. Когда слово точно называет вещь, оно сохраняет чувство, память и культурный смысл одновременно.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2026-05-23T13:54:56Z</dcterms:created>
  <dcterms:modified xsi:type="dcterms:W3CDTF">2026-05-23T13:54:56Z</dcterms:modified>
</cp:coreProperties>
</file>