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954238"/>
            <a:ext cx="41433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передаёт информацию между людьми и территориями: почта, телефон, интернет, радио и ТВ.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3375" y="1127875"/>
            <a:ext cx="5853600" cy="1652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как часть хозяйства и повседневной жизни
</a:t>
            </a:r>
            <a:endParaRPr lang="en-US" sz="3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связь изучают в географии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смотрит, как отрасли хозяйства размещаются по территории. Связь — часть инфраструктуры: от неё зависят города, производство, услуги и удалённые районы. В больших странах, включая Россию, расстояния делают роль связи особенно заметной.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087" y="3023153"/>
            <a:ext cx="40635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4187" y="3023153"/>
            <a:ext cx="40635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287" y="3023153"/>
            <a:ext cx="40635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16637" y="1069990"/>
            <a:ext cx="406350" cy="46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71737" y="1069990"/>
            <a:ext cx="406350" cy="46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связь и какие задачи она выполняет
</a:t>
            </a:r>
            <a:endParaRPr lang="en-US" sz="2842" dirty="0"/>
          </a:p>
        </p:txBody>
      </p:sp>
      <p:sp>
        <p:nvSpPr>
          <p:cNvPr id="15" name="Text 2"/>
          <p:cNvSpPr txBox="1"/>
          <p:nvPr/>
        </p:nvSpPr>
        <p:spPr>
          <a:xfrm>
            <a:off x="3600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помогает людям общаться на расстоянии: созваниваться, переписываться и обмениваться сообщениями. Это поддерживает дружбу, учёбу и работу, даже если собеседники далеко друг от друга.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3600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общение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2151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радио, телевидение и интернет новости быстрее доходят до больших групп людей. Массовая информация помогает ориентироваться в событиях и принимать повседневные решения.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2151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новостей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0702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чрезвычайных ситуациях связь используется для быстрого предупреждения населения. Чем устойчивее сеть, тем быстрее люди получают сигнал и могут действовать по инструкции.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60702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Экстренное оповещение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787600" y="2143362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каналам связи передают документы и сведения для управления и бизнеса. Надёжность и точность важны, чтобы решения принимались на основе актуальной информации.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1787550" y="1590565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официальных данных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642700" y="2143362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нужна для координации движения и работы служб доставки. Она связывает диспетчеров, водителей и пассажиров, снижая задержки и повышая безопасность.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4642650" y="1590565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транспортом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связь нужна для общения между отдельными людьми или небольшими группами. Примеры — телефонные разговоры, переписка в мессенджерах и электронная почта. Сообщение адресовано конкретному получателю.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связь — для адресного общения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связь ориентирована на широкую аудиторию. Это телевидение, радио, новостные сайты, социальные сети и информационные порталы. Отличие связано с количеством получателей и масштабом передаваемой информации.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связь — для большой аудитории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 массовая связь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скорость передачи сообщений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развития технологий время доставки сокращалось: связь переходила от часов и дней к секундам и долям секунды.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ускорение в XX–XXI веках объясняется распространением электрических и цифровых способов передачи данных.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2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из школьных учебных материалов; значения времени — качественные, для графика использована условная шкала (без точных секунд).
</a:t>
            </a:r>
            <a:endParaRPr lang="en-US" sz="122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Проводная связь передаёт данные по кабелям и линиям. Сюда относят телефонные сети, кабельные каналы и современные варианты подключения в зданиях и на предприятиях.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Оптоволокно переносит информацию световыми импульсами. Поэтому оно даёт высокую скорость передачи и меньшее влияние потерь сигнала на дальних расстояниях.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и учреждениях проводная инфраструктура ценится за стабильность и большую пропускную способность. Она помогает защищать передачу от помех и поддерживать бесперебойную работу сервисов.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Проводная связь: кабели, телефонные линии, оптоволокно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850" y="3260905"/>
            <a:ext cx="315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7150" y="3260905"/>
            <a:ext cx="31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0450" y="3260905"/>
            <a:ext cx="315000" cy="36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00500" y="1499195"/>
            <a:ext cx="315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53800" y="1499195"/>
            <a:ext cx="315000" cy="360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Беспроводная связь: радиоволны, мобильные сети, спутники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4513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Мобильная связь работает через радиоканалы и базовые станции. Она позволяет звонить, обмениваться сообщениями и пользоваться интернетом в движении.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9363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сети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3046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Bluetooth применяется для короткой связи между устройствами: наушниками, клавиатурами, часами и датчиками. Обычно нужен небольшой радиус действия и экономия энергии.
</a:t>
            </a:r>
            <a:endParaRPr lang="en-US" sz="1188" dirty="0"/>
          </a:p>
        </p:txBody>
      </p:sp>
      <p:sp>
        <p:nvSpPr>
          <p:cNvPr id="18" name="Text 5"/>
          <p:cNvSpPr txBox="1"/>
          <p:nvPr/>
        </p:nvSpPr>
        <p:spPr>
          <a:xfrm>
            <a:off x="37896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Bluetooth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1579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Радиосвязь используют для передачи сигналов на расстоянии. Она важна там, где нужно устойчивое соединение для связи служб и устройств.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66429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Радиосвязь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8780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Wi‑Fi даёт беспроводной доступ к сети в пределах помещения или района с точкой доступа. Он удобен в школах, домах и общественных местах.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23629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Wi‑Fi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7313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помогают передавать данные там, где трудно проложить линии: в труднодоступных районах и на море. Такие каналы расширяют доступ к связи.
</a:t>
            </a:r>
            <a:endParaRPr lang="en-US" sz="1200" dirty="0"/>
          </a:p>
        </p:txBody>
      </p:sp>
      <p:sp>
        <p:nvSpPr>
          <p:cNvPr id="24" name="Text 11"/>
          <p:cNvSpPr txBox="1"/>
          <p:nvPr/>
        </p:nvSpPr>
        <p:spPr>
          <a:xfrm>
            <a:off x="52162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каналы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642815"/>
            <a:ext cx="4684800" cy="3045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связи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типы связи по скорости, зоне покрытия и надёжности, чтобы понять, почему разные сети решают разные задачи.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Оптоволокно обычно даёт наилучшую скорость и стабильность, а спутник — широкий охват. Поэтому разные виды связи дополняют друг друга.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теме связи и общие характеристики телекоммуникаций (качественное сравнение).
</a:t>
            </a:r>
            <a:endParaRPr lang="en-US" sz="137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81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сообщение проходит через систему связи
</a:t>
            </a:r>
            <a:endParaRPr lang="en-US" sz="2881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данных в цифровом формате: от отправителя к получателю через канал и возможные сбои.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Кодирование информации и цифровой формат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передавать данные, информацию часто переводят в двоичный код — последовательность нулей и единиц. Так кодируют текст, фото, музыку и видео, делая данные единообразными.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формат удобен для хранения и копирования: файлы можно пересылать и обрабатывать без сильного ухудшения. Поэтому передача через интернет стала массовой и быстрой.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Двоичное кодирование лежит в основе современных сетей: от мобильной связи до кабельных магистралей. Благодаря нему устройства лучше исправляют ошибки и точнее восстанавливают информацию.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географии и экономике цифровые данные важны для навигации и карт, статистики и учёта. Они помогают быстро получать сведения и использовать их в учебных и рабочих задачах.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устройства чаще всего используются для связи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типичный набор устройств школьников и взрослых, где смартфон объединяет звонки, чаты, интернет, камеру и навигацию.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роль у смартфона, потому что он подходит для большинства ситуаций: учебы, общения и поиска информации, тогда как остальные устройства дополняют его.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визуализация по учебной логике (без привязки к официальным процентам), 2026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 жизни школьника и семьи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помогает школьнику не только общаться: звонки и сообщения родителям, работа с электронным дневником, поиск материалов для уроков и отправка файлов для заданий становятся частью ежедневных дел.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связь поддерживает порядок дня: договориться о встрече, сообщить о поездке или задержке, уточнить планы и быстро связаться при необходимости. Это снижает неопределенность на расстоянии.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Банки, магазины, транспорт и службы доставки работают с данными в реальном времени: заказы, платежи, маршруты, уведомления и состояние оборудования должны передаваться быстро и надежно.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управления большим государством связь нужна как единое информационное пространство: регионы координируют действия служб, а решения опираются на актуальные данные, например о ситуации и ресурсах.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экономике связь выступает инфраструктурой, которая ускоряет обмен информацией между предприятиями и территориями, упрощая сотрудничество, логистику и работу сервисов для населения.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связи для экономики и управления территорией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данных передают разные типы сообщений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роста «содержания» увеличивается и объем: текст компактен, а видео требует много кадров и передачи звука, поэтому его данные намного больше.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прямую связь между качеством/форматом и нагрузкой на сеть: современные сети развиваются, чтобы справляться с медиа в реальном времени.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модель для сравнения форматов (без привязки к конкретным битрейтам), 2026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качество связи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связи меняется с расстоянием до передающей станции: чем дальше абонент или чем слабее сигнал, тем больше ошибок и задержек при передаче.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застройки и рельеф тоже важны: здания и холмы ослабляют и отражают сигнал, поэтому в городе чаще связь стабильнее, а в лесах и горах — слабее.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улучшения применяют дополнительные вышки, кабельные линии, усилители и резервные маршруты, а также новые стандарты передачи, чтобы повышать пропускную способность и устойчивость.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условия среды влияют на беспроводные каналы, а число пользователей в сети определяет загруженность: в часы пик скорость может снижаться.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388190"/>
            <a:ext cx="4684800" cy="272131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в цифровой связи и способы защиты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частые угрозы при общении и передаче данных в интернете и практичные действия, которые снижают риск.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цифровой безопасности и школьные рекомендации по интернет-гигиене, 2026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безопасность зависит не только от техники: привычки пользователя (пароли, внимательность к ссылкам, проверка данных) заметно уменьшают большинство рисков.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способ связи для разных задач
</a:t>
            </a:r>
            <a:endParaRPr lang="en-US" sz="2956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зависит от цели, срочности, размера сообщения, наличия интернета и количества получателей.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 современном мире: 4G, 5G и спутниковый интернет
</a:t>
            </a:r>
            <a:endParaRPr lang="en-US" sz="2209" dirty="0"/>
          </a:p>
        </p:txBody>
      </p:sp>
      <p:sp>
        <p:nvSpPr>
          <p:cNvPr id="11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4G сделал мобильный интернет доступным в повседневных делах: учеба, карты, обмен сообщениями и загрузка материалов стали работать удобнее, чем раньше.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распространение 4G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325684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модернизация инфраструктуры: увеличивается скорость передачи данных и улучшается качество соединения, чтобы меньше зависеть от загруженности сети.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5684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сетей нового поколения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3751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расширение 5G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03751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5G дает более высокую скорость и меньшую задержку, что помогает там, где важна оперативность: видео, сервисы онлайн и взаимодействие «почти без пауз».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749352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системы поддерживают связь в труднодоступных районах и на море, помогая доставлять данные туда, где наземная сеть развита слабо.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749352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интернет для удаленных мест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передает информацию на расстоянии и объединяет людей, города и страны: сообщения, звонки и данные становятся основой общения, сотрудничества и доступа к сервисам.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роли связи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бывает проводной и беспроводной, личной и массовой, традиционной и цифровой. Разные варианты решают разные задачи — от экстренного оповещения до обмена большими файлами.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телекоммуникации ускорили обмен данными и сделали доступнее образование, медицину, торговлю и управление. Надежность, скорость, охват и безопасность — главные признаки качественной связи.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сокращает расстояния между людьми и делает территорию более связной и управляемой: она зависит от населения, экономики, транспорта и природных условий. В России особенно важны магистральные линии, мобильные сети и спутники.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как основа единого пространства страны и мира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2026-05-11T22:52:44Z</dcterms:created>
  <dcterms:modified xsi:type="dcterms:W3CDTF">2026-05-11T22:52:44Z</dcterms:modified>
</cp:coreProperties>
</file>