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Мастацкий стиль: язык образов, чувств и авторского видения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 стиль, где слово становится образом, а мысль — переживанием.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в системе функциональных стилей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 предназначена для искусства слова: она не сообщает факты нейтрально, а создает образ мира, передает авторское видение и вызывает эмоциональный отклик у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художественного стиля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 строится на образности: слова вызывают зрительные, слуховые и эмоциональные представления, помогая читателю не только понять, но и увидеть изображаемое.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стиля характерна выразительная оценочность: автор подчеркивает отношение к героям, событиям и деталям, а слово приобретает дополнительные смысловые оттенки.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свободно сочетает разные пласты лексики и индивидуализирует речь персонажей и повествователя, поэтому каждый фрагмент звучит по-особому.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 научный стили: основные различия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стиля используют отбор языковых средств, но направлены на разные задачи: эстетическое впечатление или доказательное объяснение.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«Функциональные стили русского языка»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сильнее в образности и выразительности, научный — в точности и логической организации.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художественного стиля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помогают создавать образ, усиливать чувство и выделять важную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«Средства выразительности»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возникает из системы приемов: каждый из них выполняет свою роль и работает вместе с другими.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как центр литературного текста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соединяет событие, чувство и авторскую мысль. Особенно важна деталь: она делает изображение конкретным и одновременно придает ему обобщающий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предметная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интерьер и предметные штрихи помогают раскрыть состояние героя и атмосферу эпизода. Через них текст приобретает глубину и эмоциональную точность.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как основа образности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значение по сходству и незаметно сближает разные явления. Благодаря этому текст становится многослойным и насыщенным скрытыми смыслами.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Эпитет, сравнение и олицетворение делают изображение наглядным, ярким и эмоционально окрашенным. Они помогают читателю быстрее представить предмет и почувствовать отношение автора.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 литота усиливают впечатление через преувеличение или намеренное уменьшение. Такие приемы помогают передать не только факт, но и степень переживания.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не существуют отдельно: в тексте они дополняют друг друга и создают цельный художественный образ, в котором соединяются смысл, эмоция и оценка.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художественный эффект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замысел автора превращается в художественный текст.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17798"/>
            <a:ext cx="375600" cy="333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410904"/>
            <a:ext cx="375729" cy="30058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особенности художественной речи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 выделяет важные смысловые центры и придает фразе выразительность, интонационную напряженность и заметный художественный ритм.
</a:t>
            </a:r>
            <a:endParaRPr lang="en-US" sz="1187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Парцелляция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мысли на короткие отрезки усиливает динамику, помогает передать волнение, паузу, внутренний импульс или резкую смену настроения.
</a:t>
            </a:r>
            <a:endParaRPr lang="en-US" sz="1278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конструкции организуют текст, подчеркивают ключевые слова и создают особую музыкальность, которая помогает удерживать внимание читателя.
</a:t>
            </a:r>
            <a:endParaRPr lang="en-US" sz="1107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и эллипсис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или пропуск элементов делает речь более живой, передает темп действия, эмоциональное движение и особенности авторской интонации.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восклицания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восклицания усиливают экспрессию, показывают отношение героя или автора и делают художественную речь психологически убедительной.
</a:t>
            </a:r>
            <a:endParaRPr lang="en-US" sz="11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художественного стиля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 ограничивается красотой формы: он помогает осмыслить человека, эпоху и нравственный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«Функции художественного стиля»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эстетическая функция, но остальные усиливают ее: вместе они делают текст и значимым, и воздействующим.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почерк: как писатель создаёт свой мир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ясность и внутренняя гармония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пушкинском тексте даже сложная мысль звучит естественно и свободно. Ясный синтаксис, точный выбор слова и чувство меры создают впечатление внутренней гармонии, где образ и мысль звучат как единое целое, без лишнего напряжения и тяжеловесности.
</a:t>
            </a:r>
            <a:endParaRPr lang="en-US" sz="1089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ирония, гротеск и неожиданная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Гоголевская проза узнаётся по контрастам, преувеличению и особой зрительной точности. Автор может показать смешное и тревожное одновременно, а одна выразительная деталь превращает бытовую сцену в яркий, почти фантастический художественный эпизод.
</a:t>
            </a:r>
            <a:endParaRPr lang="en-US" sz="1089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краткость, пауза и смысл между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важны недосказанность и точность интонации. Короткая реплика, пауза или обычная бытовая фраза у него несут скрытый смысл, поэтому за внешней сдержанностью текста открывается тонкое психологическое движение и напряжённый подтекст.
</a:t>
            </a:r>
            <a:endParaRPr lang="en-US" sz="1102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Цветаева: ритм, нерв и эмоциональная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Цветаевой отличается резкой интонацией, ускоренным ритмом и внутренним напряжением. Слова у неё словно сталкиваются друг с другом, создавая ощущение сильного чувства, которое не описывается спокойно, а проживается в самом звучании стиха.
</a:t>
            </a:r>
            <a:endParaRPr lang="en-US" sz="10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героя раскрывает его характер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персонажа сразу показывают его происхождение, уровень образования и круг общения. По выбору слов и интонации читатель часто узнаёт героя раньше, чем автор даёт прямую характеристику.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недосказанность и повторы передают тревогу, сомнение или внутренний конфликт. Иногда именно сбивчивая речь точнее всего показывает, что герой скрывает свои настоящие чувства.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Просторечия, диалектизмы, книжные обороты и жаргон делают персонажа узнаваемым и жизненно достоверным. Такая речь не просто «раскрашивает» текст, а помогает увидеть индивидуальность 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раскрываются отношения между героями: спор, дистанция, доверие или скрытое напряжение. Поэтому речевая характеристика становится важным инструментом не только образа, но и конфликта.
</a:t>
            </a:r>
            <a:endParaRPr lang="en-US" sz="11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и разговорная речь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 создаётся как продуманная система образов, тогда как разговорная служит повседневному общению. В тексте разговорные элементы становятся частью художественного замысла.
</a:t>
            </a:r>
            <a:endParaRPr lang="en-US" sz="83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сходные языковые средства в разных условиях выполняют разные задачи и по-разному организуют высказывание.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функциональных признаков художественной и разговорной речи на основе школьной лингвистической классификации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80246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96953"/>
            <a:ext cx="375900" cy="300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21379"/>
            <a:ext cx="375900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1318" y="3121379"/>
            <a:ext cx="328913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стиль звучит особенно ярко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повесть
</a:t>
            </a:r>
            <a:pPr algn="ctr" indent="0" marL="0">
              <a:lnSpc>
                <a:spcPct val="100000"/>
              </a:lnSpc>
              <a:buNone/>
            </a:pPr>
            <a:r>
              <a:rPr lang="en-US" sz="44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эпических жанрах особенно заметны сюжет, развитие персонажей и подробная авторская речь. Именно здесь художественный стиль раскрывает себя через систему деталей, конфликтов и многоплановое изображение жизни.
</a:t>
            </a:r>
            <a:endParaRPr lang="en-US" sz="1075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поэма
</a:t>
            </a:r>
            <a:pPr algn="ctr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жанры усиливают эмоциональность, ритм и звукопись. Краткость строки и плотность образов позволяют художественному слову звучать особенно напряжённо и выразительно даже в небольшом объёме.
</a:t>
            </a:r>
            <a:endParaRPr lang="en-US" sz="1106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стиль проявляется через живой диалог, столкновение характеров и действие на сцене. Слово здесь работает вместе с поступком, поэтому каждая реплика может менять ход конфликта.
</a:t>
            </a:r>
            <a:endParaRPr lang="en-US" sz="1123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новелла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эпические формы строятся на точности отбора деталей и сильной композиционной концентрации. Одно событие, один поворот или одна выразительная сцена способны раскрыть целый мир.
</a:t>
            </a:r>
            <a:endParaRPr lang="en-US" sz="1123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миниатюра и эссе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жанрах художественная речь особенно свободна и индивидуальна. Автор может соединять мысль, образ и личную интонацию, добиваясь эффекта доверительного, но глубоко продуманного высказывания.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поэтическом тексте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выразительные средства работают не по отдельности, а как единая система, усиливая друг друга и задавая настроение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традиционно значимых средств поэтической речи; условная визуализация для учебного анализа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ритм, метафоры и рифма: именно они чаще всего создают музыкальность и смысловую плотность лирического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портрет и интерьер в создании образа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эмоциональный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художественном тексте не ограничивается описанием природы. Он помогает передать настроение сцены, состояние героя и иногда заранее намекает на развитие событий.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интерьер как детали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показывает внешность персонажа, а интерьер — среду его жизни. Вместе они раскрывают привычки, ценности и социальный облик героя без прямых объяснений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художественный текст по шагам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школьного анализа: от содержания и композиции к языку, образам и авторской позиции.
</a:t>
            </a:r>
            <a:endParaRPr lang="en-US" sz="27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06" y="1696931"/>
            <a:ext cx="2817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34504"/>
            <a:ext cx="375729" cy="30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художественный стиль важен сегодня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чтение учит видеть скрытые связи между деталями, понимать подтекст и замечать, как одно слово меняет смысл целого высказывания. Это тренирует вдумчивое восприятие информации.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Обогащает речь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расширяет словарный запас и показывает, как можно точно выражать чувства, оценки и сложные мысли. После чтения легче различать оттенки значений и строить более выразительные высказывания.
</a:t>
            </a:r>
            <a:endParaRPr lang="en-US" sz="1078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культурную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литературы помогают понять опыт разных эпох, исторические конфликты и нравственные вопросы, которые остаются важными и сегодня. Через текст сохраняется память о времени и человеке.
</a:t>
            </a:r>
            <a:endParaRPr lang="en-US" sz="1046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Влияет на современные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речь художественного стиля заметна в кино, музыке, рекламе и интернет-контенте. Многие современные формы коммуникации заимствуют его выразительность, чтобы сильнее воздействовать на аудиторию.
</a:t>
            </a:r>
            <a:endParaRPr lang="en-US" sz="1046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эмоциональную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учит сопереживанию, вниманию к чужому опыту и точности нравственной оценки. Художественный стиль помогает не только понимать текст, но и лучше понимать самого человека.
</a:t>
            </a:r>
            <a:endParaRPr lang="en-US" sz="10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художественного стиля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художественной речи проявляются одновременно: смысл удерживается не одной чертой, а их сочетанием, которое меняется в зависимости от текста 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 признакам художественного стиля, 2025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показывает, что решающими остаются образность, эмоциональность и индивидуальность: именно они сильнее всего отделяют художественный стиль от нейтральной речи.
</a:t>
            </a:r>
            <a:endParaRPr lang="en-US" sz="9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слово — это способ видеть мир глубже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превращает язык в искусство, где смысл, образ и чувство работают вместе. Он делает речь выразительной, а чтение — опытом понимания человека, времени и красоты.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2026-05-21T15:17:35Z</dcterms:created>
  <dcterms:modified xsi:type="dcterms:W3CDTF">2026-05-21T15:17:35Z</dcterms:modified>
</cp:coreProperties>
</file>