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— зелёные помощники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жить, расти и удивлять нас.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есть у деревьев, кустарников, трав и комнатных растений. Через них растение получает свет, а вместе с водой и воздухом создаёт пищу для роста, цветения и плодов.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лист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заметная часть листа. Она обычно широкая и тонкая, чтобы лучше ловить солнечный свет и помогать растению работать каждый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 со стеблем и удерживает его на нужном месте. У некоторых растений он длинный и заметный, а у других почти совсем отсутствует.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внутри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жилкам в лист поступает вода, а сам лист сохраняет форму. Они похожи на маленькие дорожки, которые проходят по всей пластинке.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растений листья устроены не совсем одинаково. У одних черешок короткий, у других листья сидят почти прямо на стебле, как будто торопятся к солнцу.
</a:t>
            </a:r>
            <a:endParaRPr lang="en-US" sz="14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лист помогает растению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улавливает солнечные лучи и использует их как энергию. Благодаря этому растение может готовить себе пищу, а не просто стоять на месте.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листу нужны вода, воздух и свет. Внутри него образуется пища, которая помогает растению расти, цвести и становиться крепче.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всему растению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работает как маленькая зелёная фабрика. Он поддерживает весь организм растения, чтобы тот не ленился и не терял силы.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7259" y="1285325"/>
            <a:ext cx="474581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лист во время дыхания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листа есть крошечные отверстия. Через них растение может обмениваться газами с воздухом, хотя сами отверстия увидеть очень трудно.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 кислород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лист получает углекислый газ, а наружу отдаёт кислород. Так растение участвует в большом круговороте воздуха вокруг нас.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 же отверстия уходит лишняя влага. Это помогает растению регулировать своё состояние и не перегреваться в тёплый день.
</a:t>
            </a:r>
            <a:endParaRPr lang="en-US" sz="15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листья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круглыми, длинными, узкими, резными и очень крупными. По форме можно уже многое понять о растении, словно по его зелёной визитке.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сосны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листья превратились в иголки. Они выглядят необычно, но отлично помогают растению жить в холоде и беречь влагу.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берёзы и клёна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листья тонкие и похожи на маленькие сердечки. У клёна они с острыми лопастями, поэтому их легко узнать даже издалека.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листья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лист состоит из одной листовой пластинки. Он может быть разным по размеру, но у него одна общая основа, как у цельного рисунка.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лист собран из нескольких маленьких листочков на одном черешке. Каждый листочек будто маленький помощник, а вместе они образуют один лист.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рябины и каштана листья сложные, а у яблони, липы и берёзы чаще простые. Это важная подсказка для наблюдателя.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внимательно, можно заметить, где отдельные листочки, а где одна пластинка. Такой листовой детектив помогает лучше узнавать растения.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разных растений живут по-разному
</a:t>
            </a:r>
            <a:endParaRPr lang="en-US" sz="2681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растений, живущих в воде, листья часто широкие и лёгкие. Они помогают держаться на поверхности и получать достаточно света.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пустынь и сухих мест листья часто узкие или покрыты восковым слоем. Так они меньше теряют воду и не страдают от жары.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листья превратились в колючки. Это хитрый способ экономить влагу и защищаться от тех, кто любит пробовать всё подряд.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растений листья похожи на иголки. Такая форма помогает хорошо удерживать влагу и спокойно переносить холодные дни.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зелёные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в листьях много хлорофилла. Он придаёт им ярко-зелёный цвет и помогает ловить солнечный свет.
</a:t>
            </a:r>
            <a:endParaRPr lang="en-US" sz="1067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дней с солнцем становится меньше, хлорофилл постепенно разрушается. Зелёный цвет уже не так сильно скрывает другие краски.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меньше света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Проявляются другие цвета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листья становятся жёлтыми, оранжевыми или красными. Осенью природа словно достаёт свои тёплые карандаши из коробки.
</a:t>
            </a:r>
            <a:endParaRPr lang="en-US" sz="1014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листьями осенью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становятся жёлтыми, оранжевыми, красными или коричневыми. Это видно почти в каждом дворе, и деревья будто надевают яркие наряды.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деревьев листья постепенно засыхают и падают на землю. Так растению легче пережить холод и не тратить лишнюю воду.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перед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почва часто промерзает, и корням труднее добывать воду. Поэтому сброс листьев помогает растению сохранить силы до весны.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осеннее окрашивание у берёзы, клёна и липы. Их листья меняются очень ярко и радуют всех, кто любит прогулки.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работает как зелёная фабрика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лист получает свет, воду и воздух, а затем помогает растению расти.
</a:t>
            </a:r>
            <a:endParaRPr lang="en-US" sz="147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опадают перед зимой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почва часто промерзает. Корням труднее брать из неё воду, поэтому дерево старается экономить запасы и не тратить силы зря.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подсыхают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в листьях постепенно закрываются, и лист уже не работает так активно. Он теряет влагу, меняет цвет, подсыхает и в конце концов отпадает.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листьев помогает растениям пережить зиму спокойнее и безопаснее. Они словно убирают лишнее, чтобы дождаться тёплой весны без лишних потерь.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листья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тепла на ветках снова появляются молодые листочки. Они быстро разворачиваются и начинают помогать растению расти, как только света и тепла становится больше.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97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погода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сильную жару листья могут вянуть или немного сворачиваться, чтобы меньше терять воду. Так растение защищается от перегрева и старается сохранить влагу.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ctr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листья становятся более свежими, упругими и яркими. На них видны капли, а само растение выглядит бодрее, словно умыло мордочку.
</a:t>
            </a:r>
            <a:endParaRPr lang="en-US" sz="1550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чувствуют, сколько вокруг света, тепла и влаги. По их виду можно понять, как живёт растение: хватает ли ему воды и комфортно ли ему сейчас.
</a:t>
            </a:r>
            <a:endParaRPr lang="en-US" sz="14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листья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салата и шпината едят свежими, добавляют в блюда и делают их полезнее. Такие листья ценят за вкус, нежность и сочность, особенно в тёплое время года.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 аромат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мяты, смородины и других растений используют для напитков. Они придают чаю свежий запах и приятный вкус, поэтому чашка получается особенно душистой.
</a:t>
            </a:r>
            <a:endParaRPr lang="en-US" sz="1474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сборы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листья идут на корм животным или входят в лечебные сборы. Но использовать их можно только тогда, когда растение хорошо известно и листья правильно подготовлены.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сада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тоже помогают делать дома и сады красивее. Растения с яркой листвой украшают клумбы, подоконники и дворы, словно зелёные художники стараются каждый день.
</a:t>
            </a:r>
            <a:endParaRPr lang="en-US" sz="14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растения по листьям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942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листья круглые, у других — длинные, резные или с лопастями. По форме листа уже можно догадаться, к какому дереву или кустарнику он принадлежит.
</a:t>
            </a:r>
            <a:endParaRPr lang="en-US" sz="1377" dirty="0"/>
          </a:p>
        </p:txBody>
      </p:sp>
      <p:sp>
        <p:nvSpPr>
          <p:cNvPr id="12" name="Text 3"/>
          <p:cNvSpPr txBox="1"/>
          <p:nvPr/>
        </p:nvSpPr>
        <p:spPr>
          <a:xfrm>
            <a:off x="376372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край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листа бывает гладким, зубчатым или волнистым. Это маленькая, но важная подсказка для наблюдателя: у похожих растений именно край часто помогает найти различие.
</a:t>
            </a:r>
            <a:endParaRPr lang="en-US" sz="1370" dirty="0"/>
          </a:p>
        </p:txBody>
      </p:sp>
      <p:sp>
        <p:nvSpPr>
          <p:cNvPr id="13" name="Text 4"/>
          <p:cNvSpPr txBox="1"/>
          <p:nvPr/>
        </p:nvSpPr>
        <p:spPr>
          <a:xfrm>
            <a:off x="65331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жилки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похожи на тонкие дорожки внутри листа. У одних листьев они идут прямо, у других расходятся веером. Этот рисунок тоже помогает узнавать растения.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99427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размер и цвет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крупными и совсем маленькими, светло-зелёными и тёмными. Размер и окраска зависят от вида растения, а иногда и от условий, в которых оно растёт.
</a:t>
            </a:r>
            <a:endParaRPr lang="en-US" sz="1284" dirty="0"/>
          </a:p>
        </p:txBody>
      </p:sp>
      <p:sp>
        <p:nvSpPr>
          <p:cNvPr id="15" name="Text 6"/>
          <p:cNvSpPr txBox="1"/>
          <p:nvPr/>
        </p:nvSpPr>
        <p:spPr>
          <a:xfrm>
            <a:off x="376372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как листья расположены на ветке: по одному, парами или пучками. Если присмотреться внимательно, можно отличить клён, дуб, берёзу, липу и каштан.
</a:t>
            </a:r>
            <a:endParaRPr lang="en-US" sz="13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полезные листья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незнакомые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пробовать на вкус листья неизвестных растений. Некоторые из них могут быть горькими, ядовитыми или просто вредными для здоровья, даже если выглядят очень красиво.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проверенные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еды и лечения используют лишь те листья, которые хорошо известны и правильно подготовлены. Самостоятельно собирать и применять их без взрослых нельзя.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соком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сок вызывает раздражение кожи. Поэтому трогать такие листья лучше аккуратно, а после прогулки обязательно мыть руки, как настоящие следопыты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пальм листья такие большие, что могут быть выше роста ребёнка. Они расправляются, как зелёные веера, и помогают растению ловить много солнечного света. В жарких местах это особенно важно, ведь свет там щедрый, а тень — настоящая находка.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Листья-гиганты у пальм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растений листья выглядят как иголки. Такая форма помогает им меньше терять влагу и легче переносить холод. На вид они строгие и колючие, но на самом деле это очень удобный способ жить в лесу круглый год.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листьев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работают без шума и спешки, но каждый день делают важное дело. Они помогают растению получать пищу, дышать и расти, словно маленькие зелёные помощники, которые никогда не берут выходной.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труженики природы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удивительных истории о листьях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листья и растения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воздух и воду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Листьям нужны чистый воздух, влага и солнечный свет. Если рядом много пыли или мусора, растению становится труднее дышать и расти, поэтому природу важно беречь.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без нужды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рвать много листьев с одного дерева или ломать ветки. Растение может ослабнуть, а его зелёная крона станет беднее и уже не сможет так хорошо помогать всем вокруг.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Клумбы, деревья и комнатные растения нуждаются в заботе: поливе, рыхлении земли и внимании. Тогда листья остаются здоровыми, а растение радует людей долгое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узнать, наблюдая листья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листья свежие, упругие и яркие, растение чувствует себя хорошо. А если они вянут, желтеют или сохнут, ему может не хватать воды, света или тепла.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32200" y="2375555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листьям легко заметить смену сезонов. Весной они появляются молодыми, летом густеют, осенью меняют цвет, а перед зимой у многих деревьев опадают.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32200" y="3621949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подсказывают, где растению удобно жить. Если они растут густо и выглядят здоровыми, значит, света, влаги и тепла, скорее всего, достаточно.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маленькие чудеса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питаться, дышать и расти, а ещё учат нас внимательно смотреть на природу. Они бывают разными, но каждый лист — настоящий зелёный помощник.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2026-05-26T08:37:30Z</dcterms:created>
  <dcterms:modified xsi:type="dcterms:W3CDTF">2026-05-26T08:37:30Z</dcterms:modified>
</cp:coreProperties>
</file>