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 частное степеней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 быстро умножать и делить степени с одинаковым основанием.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помогают коротко записывать повторяющиеся множители в алгебре, геометрии и физике. Они экономят время, упрощают вычисления и делают выражения понятнее, особенно при работе с большими числами.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степени в алгебре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степень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Повторяющееся умножение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Степень a^n показывает, что число a умножается само на себя n раз. Это удобная краткая запись длинного произведения с одинаковыми множителями.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 — это число или выражение, которое повторяется в произведении. Именно оно определяет, какие множители входят в степень и сохраняется при преобразованиях.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степени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показывает, сколько раз основание участвует в умножении. Чем больше показатель, тем больше одинаковых множителей скрыто в записи степени.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записи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3^4 означает 3·3·3·3, x^2 — это x·x, а 7^1 равно 7. Такие примеры помогают понять смысл степени перед изучением правил.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2243741"/>
            <a:ext cx="6095999" cy="4613671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22075" y="355600"/>
            <a:ext cx="11652425" cy="16048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степеней с одинаковым основанием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9" name="Text 2"/>
          <p:cNvSpPr txBox="1"/>
          <p:nvPr/>
        </p:nvSpPr>
        <p:spPr>
          <a:xfrm>
            <a:off x="222075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перемножаются степени с одинаковым основанием, само основание не меняется. В итоговой записи оно остаётся тем же, что и в исходных множителях.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3172058" y="2988726"/>
            <a:ext cx="25395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Складываем показатели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показателю первой степени добавляется показатель второй, потому что к уже имеющимся множителям присоединяются новые. Поэтому a^m·a^n = a^(m+n).
</a:t>
            </a:r>
            <a:endParaRPr lang="en-US" sz="1332" dirty="0"/>
          </a:p>
        </p:txBody>
      </p:sp>
      <p:sp>
        <p:nvSpPr>
          <p:cNvPr id="11" name="Text 4"/>
          <p:cNvSpPr txBox="1"/>
          <p:nvPr/>
        </p:nvSpPr>
        <p:spPr>
          <a:xfrm>
            <a:off x="222075" y="5109750"/>
            <a:ext cx="5489400" cy="11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на примере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2^3·2^4 = 2^7, а затем 2^7 = 128. В записи сразу видно, что семь двоек получаются из трёх и четырёх одинаковых множителей.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 только итоговый показатель степени. Основание остаётся тем же, поэтому главное действие — сложить показатели множителей.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результат строится по одному правилу: показатели складываются, а запись становится короче и удобнее.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правилам умножения степеней с одинаковым основанием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показатель при умножении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348140"/>
            <a:ext cx="7101300" cy="216171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произведений степеней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одно и то же правило работает в разных записях с одинаковым основанием.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строках основание сохраняется, а показатели складываются. Степень с показателем 0 не изменяет значение при ненулевом основании.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правилу произведения степеней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17" y="2511713"/>
            <a:ext cx="485100" cy="48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24933" y="2553383"/>
            <a:ext cx="502200" cy="401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6466" y="4773175"/>
            <a:ext cx="502200" cy="446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37907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множители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93425" y="322323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степени a^m содержится m одинаковых множителей a. Поэтому показатель удобно понимать как счётчик повторений, а не как отдельное действие над основанием.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017525" y="26003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Объединяем записи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6331900" y="3223231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умножении двух степеней множители просто соединяются в одну цепочку. Получается одна степень с тем же основанием и общим количеством множителей.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379075" y="4842475"/>
            <a:ext cx="4213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93425" y="5469792"/>
            <a:ext cx="4899600" cy="8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3^2·3^3 = (3·3)·(3·3·3) = 3^5. Здесь видно, что два и три множителя складываются, поэтому правило опирается на обычное умножение одинаковых чисел.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4" name="Text 7"/>
          <p:cNvSpPr txBox="1"/>
          <p:nvPr/>
        </p:nvSpPr>
        <p:spPr>
          <a:xfrm>
            <a:off x="565500" y="564225"/>
            <a:ext cx="110610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работает правило произведения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умножения степеней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действий при умножении степеней с одинаковым основанием.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22075" y="4368581"/>
            <a:ext cx="11728625" cy="18784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степеней с одинаковым основанием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421312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Сохраняем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с одинаковым основанием само основание остаётся без изменений. Меняется только показатель: из большего вычитают меньший, если деление возможно.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33395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Вычитаем показатели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записывается так: a^m: a^n = a^(m-n), если m&gt;n. Это удобно, потому что одинаковые множители в числителе и знаменателе сокращаются.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445481" y="2406649"/>
            <a:ext cx="3393152" cy="16152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5^6: 5^2 = 5^4 = 625. В записи шесть пятёрок уменьшаются на две, и остаются четыре одинаковых множителя в ответе.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примеры начинаются с одинакового основания, поэтому наглядно видно только уменьшение показателя после сокращения одинаковых множителей.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показатель делителя, тем сильнее уменьшается результат. Правило деления полностью опирается на сокращение одинаковых множителей.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правилу частного степеней с одинаковым основанием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уменьшается показатель при делении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250" y="3011005"/>
            <a:ext cx="6463500" cy="19675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558958" y="635508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6958475" y="1928850"/>
            <a:ext cx="5025000" cy="41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при делении степеней с одинаковым основанием меняется показатель и как получается краткая запись.
</a:t>
            </a:r>
            <a:pPr algn="l" indent="0" marL="0">
              <a:lnSpc>
                <a:spcPct val="150041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основание сохраняется, а разность показателей определяет ответ; при равных показателях получается нулевой показатель и значение 1.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67549" y="6492325"/>
            <a:ext cx="56493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3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деления степеней с одинаковым основанием при условии, что основание не равно нулю.
</a:t>
            </a:r>
            <a:endParaRPr lang="en-US" sz="953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деления степеней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показывает, что одинаковые множители полностью сокращаются, поэтому a^m: a^m = 1.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при делении степени на саму себя, если основание не равно нулю.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правило: a^0 = 1 при a≠0.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1"/>
          <p:cNvSpPr txBox="1"/>
          <p:nvPr/>
        </p:nvSpPr>
        <p:spPr>
          <a:xfrm>
            <a:off x="929864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показатель становится отрицательным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делителе степень больше, чем в делимом, разность показателей получается отрицательной. Это означает, что запись нужно преобразовать в дробь с обратным числом.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889285" y="2197099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дробями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a^-k читается как 1/a^k. Так правило деления степеней продолжает работать и в случаях, когда показатель после вычитания меньше нуля.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929864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2^3:2^5 после вычитания получается 2^-2. Затем степень записывают как ½^2, то есть ¼, сохраняя смысл действия.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889285" y="4237125"/>
            <a:ext cx="4808460" cy="14524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Отрицательный показатель не делает степень «ошибочной» — он показывает обратную запись. Это удобно при упрощении выражений и дальнейших вычислениях с дробями.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222075" y="355600"/>
            <a:ext cx="11616558" cy="12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 отрицательным показателем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упрощать выражения со степенями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алгоритм: сначала сравнить основания, затем применить нужное правило и проверить знак показателя.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222075" y="355600"/>
            <a:ext cx="11616558" cy="13061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работе со степенями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334476" y="2406651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Складывают не то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ученики прибавляют основания вместо показателей. В выражении a^2·a^3 менять нужно не число a, а именно числа 2 и 3.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2621044" y="3383805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правило для разных оснований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сложения показателей работает только при одинаковом основании. Для 2^3·3^2 нельзя объединить степени в одну запись, потому что множители разные.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907613" y="4360959"/>
            <a:ext cx="4732348" cy="8856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нулевой показатель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степень делят на саму себя, получается a^0. При ненулевом основании это равно 1, а не a и не 0.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7194181" y="5338115"/>
            <a:ext cx="4732348" cy="88570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вычитание с делением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делении степеней нужно вычесть показатели, а не делить их как обычные числа. Именно поэтому a^6:a^2 = a^4, а не a^3.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5" y="1892362"/>
            <a:ext cx="5491500" cy="20593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9646" y="1892362"/>
            <a:ext cx="5491500" cy="2059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7775" y="362725"/>
            <a:ext cx="11243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 числовом примере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02735" y="4162561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произведение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записи 3^4·3^2 вместе оказываются шесть множителей 3. Это удобно показать как одну длинную цепочку одинаковых чисел, которую легко объединить в одну степень. Именно здесь работает правило сложения показателей.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6254606" y="4162586"/>
            <a:ext cx="51816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деление и сокращение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выражение делят на 3^3, поэтому три множителя сокращаются. Остаются три тройки, и результат записывается как 3^3 = 27. Такой рисунок помогает увидеть, почему правило даёт именно этот ответ.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сравнивается длина записи: до преобразования в выражениях больше одинаковых множителей, после — только одна степень.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со степенями сокращают запись и делают вычисления быстрее: длинные произведения и частные заменяются одной компактной степенью.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3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составлены по правилам умножения и деления степеней с одинаковым основанием.
</a:t>
            </a:r>
            <a:endParaRPr lang="en-US" sz="1137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Выражения до и после упрощения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134057"/>
            <a:ext cx="7101300" cy="258988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по теме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проверить, умеете ли вы применять оба правила в разных выражениях и находить ответ без лишних шагов.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заданиях встречаются и умножение, и деление, а также нулевой показатель; это позволяет сразу увидеть, как работают правила в сочетании.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«Произведение и частное степеней».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40475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и преобразования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эти правила встречаются в формулах и более сложных выражениях, где важно быстро преобразовывать запись и не терять смысл вычислений.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322400" y="2606225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Упрощение выражений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правила используют в алгебре, когда нужно сократить длинные записи и объединить одинаковые множители в одну степень.
</a:t>
            </a:r>
            <a:endParaRPr lang="en-US" sz="1900" dirty="0"/>
          </a:p>
        </p:txBody>
      </p:sp>
      <p:sp>
        <p:nvSpPr>
          <p:cNvPr id="8" name="Text 2"/>
          <p:cNvSpPr txBox="1"/>
          <p:nvPr/>
        </p:nvSpPr>
        <p:spPr>
          <a:xfrm>
            <a:off x="4191600" y="4872250"/>
            <a:ext cx="4730400" cy="129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больших чисел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они помогают работать с числами в виде степеней 10, что особенно удобно при записи очень больших и очень маленьких величин.
</a:t>
            </a:r>
            <a:endParaRPr lang="en-US" sz="1900" dirty="0"/>
          </a:p>
        </p:txBody>
      </p:sp>
      <p:sp>
        <p:nvSpPr>
          <p:cNvPr id="9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497250" y="296675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правила степеней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0400" y="932250"/>
            <a:ext cx="99405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основании умножение степеней превращается в сложение показателей, а деление — в вычитание. Нулевой показатель даёт 1, а отрицательный записывается через обратную дробь.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2026-05-29T20:22:29Z</dcterms:created>
  <dcterms:modified xsi:type="dcterms:W3CDTF">2026-05-29T20:22:29Z</dcterms:modified>
</cp:coreProperties>
</file>