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Фотосинтез: ключевые понятия и роль процесса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превращает свет в энергию и поддерживает жизнь на Земле.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Жизненно важное открытие фотосинтеза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фотосинтеза началось в XVII веке с открытия роли воды и кислорода. В XIX веке учёные выявили светозависимые химические реакции, что сформировало основу современной биологии.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фотосинтез важен для жизни на планете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кислорода в атмосфере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 фотосинтез вырабатывает около 400 миллиардов тонн кислорода, обеспечивая дыхание всех живых существ и поддерживая атмосферу в равновесии.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пищи для всех живых организмов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синтезируют органические вещества, которыми питаются насекомые, животные и человек, формируя основу пищевых цепей на планете.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климата и биосферы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влияет на климатические процессы, стабилизируя биосферу и предотвращая резкие колебания условий, необходимых для жизни.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024" y="1384828"/>
            <a:ext cx="202200" cy="202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4351" y="1396061"/>
            <a:ext cx="202200" cy="179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04777"/>
            <a:ext cx="202200" cy="20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34351" y="3224998"/>
            <a:ext cx="202200" cy="16176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Организмы, использующие фотосинтез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09625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Зеленые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Высшие и низшие растения обладают хлоропластами для эффективного улавливания света и производства энергии.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4305900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Зеленые водоросли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Обитают в воде и используют пигменты для фотосинтеза, поддерживая водные экосистемы.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809637" y="3197874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Бурые водоросли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Отличаются другими пигментами, что позволяет им использовать разные длины волн света.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4305900" y="319787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Цианобактерии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организмы с пигментами, способные к фотосинтезу без наличия хлоропластов.
</a:t>
            </a:r>
            <a:endParaRPr lang="en-US" sz="104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происходит фотосинтез в клетках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 фотосинтез локализован в хлоропластах, находящихся в клетках листьев, которые обеспечивают эффективный захват света.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хлоропластов расположены тилакоиды — мембраны, где происходит непосредственное поглощение света и начальные реакции.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водорослей и цианобактерий есть аналогичные структуры — фотореакционные центры, выполняющие подобные функции.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3350" y="3566887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структуры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содержат хлорофилл и ферменты, которые преобразуют энергию света в химическую, а также осуществляют перенос электронов и синтез веществ.
</a:t>
            </a:r>
            <a:endParaRPr lang="en-US" sz="1057" dirty="0"/>
          </a:p>
        </p:txBody>
      </p:sp>
      <p:sp>
        <p:nvSpPr>
          <p:cNvPr id="5" name="Text 1"/>
          <p:cNvSpPr txBox="1"/>
          <p:nvPr/>
        </p:nvSpPr>
        <p:spPr>
          <a:xfrm>
            <a:off x="443350" y="2352976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фотосинтеза необходимы свет, вода и углекислый газ. Свет может быть естественным или искусственным, а вода и CO2 поступают из окружающей среды.
</a:t>
            </a:r>
            <a:endParaRPr lang="en-US" sz="10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70000"/>
            <a:ext cx="5376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и компоненты фотосинтеза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уравнение фотосинтеза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 молекул CO2 соединяются с шестью молекулами воды под действием света для образования глюкозы и кислорода.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фотосинтеза преобразует простые вещества в энергоёмкие органические молекулы, выделяя кислород в атмосферу.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литература по биологии, 2024
</a:t>
            </a:r>
            <a:endParaRPr lang="en-US" sz="7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хлорофилла в фотосинтезе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Хлорофилл поглощает свет нужной длины волны, обеспечивая энергию для протекания фотохимических реакций.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расположен в мембранах тилакоидов и отвечает за зелёный цвет листьев, отражая соответствующий спектр света.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Уникальная молекула хлорофилла связывает электроны, запускающие цепь реакций синтеза энергии.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фотосинтеза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Световая и темновая фазы в хлоропластах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световой фазы фотосинтеза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Проходит на тилакоидных мембранах и требует дневного света, интенсивно используя его энергию.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ходе фотолиза происходит расщепление воды с выделением кислорода — побочного продукта процесса.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Синтезируются АТФ и НАДФ•Н — молекулы, необходимые для последующего темнового этапа.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энергозависимые соединения обеспечивают химическую энергию для фиксации углекислого газа.
</a:t>
            </a:r>
            <a:endParaRPr lang="en-US" sz="9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Темновая фаза — цикл Кальвина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Темновая фаза фотосинтеза происходит в строме хлоропласта и не требует света, так как использует энергию, накопленную на световом этапе.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31305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ходе цикла Кальвина углекислый газ фиксируется и с помощью АТФ и НАДФ•Н превращается в глюкозу, образуя органические вещества, необходимые для роста растения.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63561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представляет собой серию ферментативных реакций, обеспечивающих преобразование неорганического углерода в энергоёмкие молекулы органики.
</a:t>
            </a:r>
            <a:endParaRPr lang="en-US" sz="9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694215"/>
            <a:ext cx="4794300" cy="19247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фотосинтеза у растений, водорослей и бактерий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различия и сходства в фотосинтезе различных организмов, включая особенности пигментов, структур и продуктов процесса.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организмы фиксируют CO2 и участвуют в биосфере, но отличаются структурой клеток и выделяемыми продуктами фотосинтеза.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исследования и учебники по фотосинтезу
</a:t>
            </a:r>
            <a:endParaRPr lang="en-US" sz="7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активно поглощает CO2 и выделяет кислород, регулируя климат и обеспечивая дыхание для большинства живых организмов.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054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400 млрд тонн
</a:t>
            </a:r>
            <a:endParaRPr lang="en-US" sz="6054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23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ежедневно фотосинтезирует кислород, поддерживая жизнь на планете и баланс атмосферных газов.
</a:t>
            </a:r>
            <a:endParaRPr lang="en-US" sz="2423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экологические исследования, 2023
</a:t>
            </a:r>
            <a:endParaRPr lang="en-US" sz="7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разных экосистем в мировой фотосинтез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Океанический фитопланктон является крупнейшим источником кислорода, обеспечивая половину объема производства на планете.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экосистемы вместе поддерживают глобальный фотосинтез, но океаны играют ключевую роль в кислородном балансе.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Глобальный отчет о биомассе, 2023
</a:t>
            </a:r>
            <a:endParaRPr lang="en-US" sz="7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Глюкоза, образованная в процессе фотосинтеза, используется растениями для производства крахмала и других углеводов, составляющих питательную основу для человека.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Растительная пища и продукты животного происхождения напрямую зависят от фотосинтеза, так как он поддерживает всю цепь питания от растений до животных.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фотосинтеза с продуктами питания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скорость фотосинтеза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Интенсивность света увеличивает скорость фотосинтеза до достижения точки насыщения, после которой дальнейшее усиление не влияет на процесс.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воды критична: её дефицит значительно снижает эффективность фотосинтеза, ограничивая рост растений.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Оптимальная температура для большинства растений находится в диапазоне 15–30 °C, вне этих пределов активность ферментов фотосинтеза уменьшается.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Концентрация углекислого газа в воздухе также регулирует интенсивность фотосинтеза, повышая скорость при большем содержании CO2.
</a:t>
            </a:r>
            <a:endParaRPr lang="en-US" sz="9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6823" y="1270371"/>
            <a:ext cx="5197200" cy="11115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823" y="2494178"/>
            <a:ext cx="5197200" cy="11115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76823" y="3717977"/>
            <a:ext cx="5197200" cy="111151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примеры фотосинтеза в природе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9967" y="1269325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Весеннее пробуждение листьев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листья деревьев зимой снижают активность, но с наступлением тепла они максимально увеличивают фотосинтетическую активность, производя кислород и стимулируя рост.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59325" y="2493129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«цветения» фитопланктона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Океанический фитопланктон во время весенних и летних периодов активно фотосинтезирует в поверхностных слоях, создавая яркие «цветения», видимые даже из космоса.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259325" y="3716928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на камнях и коре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и лишайники осуществляют фотосинтез в экстремальных условиях на камнях и деревьях, что позволяет им выживать в суровых природных зонах.
</a:t>
            </a:r>
            <a:endParaRPr lang="en-US" sz="10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угрозы процессу фотосинтеза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атмосферы вредными газами снижает качество воздуха и препятствует нормальному фотосинтезу у растений и водорослей.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Продолжающиеся засухи вызывают дефицит воды, что резко понижает эффективность фотосинтетических процессов у растений.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вырубка лесов уменьшает площадь зелёных насаждений, что снижает общую продуктивность фотосинтеза на планете.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почв и ухудшение условий среды ухудшают здоровье растений, ограничивая их способность к насыщению атмосферы кислородом.
</a:t>
            </a:r>
            <a:endParaRPr lang="en-US" sz="9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2049" y="0"/>
            <a:ext cx="323980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7265" y="2256588"/>
            <a:ext cx="39756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создают искусственные листы, способные преобразовывать свет в энергию, подобно природному фотосинтезу. Эти технологии направлены на экологически чистые источники энергии.
</a:t>
            </a:r>
            <a:endParaRPr lang="en-US" sz="957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фотосинтез и инновации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17265" y="3715325"/>
            <a:ext cx="39756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новых методов получения водорода и солнечных батарей основывается на принципах светопоглощения и фотохимии, открывая перспективы для зелёной энергетики.
</a:t>
            </a:r>
            <a:endParaRPr lang="en-US" sz="9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1085000"/>
            <a:ext cx="39945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— основа жизни на Земле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2690125"/>
            <a:ext cx="3575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обеспечивает дыхание, питание и климатическую стабильность, объединяя все живые организмы планеты. Его сохранение и изучение важны для будущих поколений и устойчивого развития.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2026-05-08T12:28:21Z</dcterms:created>
  <dcterms:modified xsi:type="dcterms:W3CDTF">2026-05-08T12:28:21Z</dcterms:modified>
</cp:coreProperties>
</file>