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профессия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— это дело, которому учатся и которое делают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разные профессии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нужны разные дела: лечить, учить, готовить, строить и охранять. Поэтому и профессии разные. У каждой есть свои задачи, инструменты и правила — как у команды, где у каждого своя важная роль!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профессии — знания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любой профессии нужны специальные знания. Врач понимает, как помочь больному, учитель знает, как объяснять, а повар — как готовить вкусно и безопасно.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учатся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получают в школе, а потом продолжают учиться у взрослых специалистов. Чем больше человек узнаёт, тем увереннее он чувствует себя в своём деле.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знаний никуда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знать правил работы, легко ошибиться. Поэтому знания — это первый и очень важный шаг к любой профессии, даже если она кажется простой.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профессии — умения
</a:t>
            </a:r>
            <a:endParaRPr lang="en-US" sz="2646" dirty="0"/>
          </a:p>
        </p:txBody>
      </p:sp>
      <p:sp>
        <p:nvSpPr>
          <p:cNvPr id="7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7950" y="1776225"/>
            <a:ext cx="44001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делать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показывает, какие действия человек выполняет хорошо. Повар режет продукты, парикмахер аккуратно стрижёт волосы, а плотник работает с деревом и инструментами.
</a:t>
            </a:r>
            <a:endParaRPr lang="en-US" sz="1316" dirty="0"/>
          </a:p>
        </p:txBody>
      </p:sp>
      <p:sp>
        <p:nvSpPr>
          <p:cNvPr id="9" name="Text 3"/>
          <p:cNvSpPr txBox="1"/>
          <p:nvPr/>
        </p:nvSpPr>
        <p:spPr>
          <a:xfrm>
            <a:off x="417950" y="2775292"/>
            <a:ext cx="44001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приходят с практикой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всё не получается даже у взрослых. Чтобы научиться, нужно пробовать снова и снова, тренироваться и не бояться маленьких ошибок — они тоже учат.
</a:t>
            </a:r>
            <a:endParaRPr lang="en-US" sz="1362" dirty="0"/>
          </a:p>
        </p:txBody>
      </p:sp>
      <p:sp>
        <p:nvSpPr>
          <p:cNvPr id="10" name="Text 4"/>
          <p:cNvSpPr txBox="1"/>
          <p:nvPr/>
        </p:nvSpPr>
        <p:spPr>
          <a:xfrm>
            <a:off x="417950" y="3774354"/>
            <a:ext cx="44001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навык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умение становится крепким, работа идёт быстрее и аккуратнее. Тогда человек делает своё дело уверенно, а результат радует и его самого, и других.
</a:t>
            </a:r>
            <a:endParaRPr lang="en-US" sz="13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помогают в работе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врача
</a:t>
            </a:r>
            <a:pPr algn="l" indent="0" marL="0">
              <a:lnSpc>
                <a:spcPct val="115000"/>
              </a:lnSpc>
              <a:buNone/>
            </a:pPr>
            <a:r>
              <a:rPr lang="en-US" sz="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врача есть термометр и стетоскоп. Они помогают осмотреть человека внимательнее и быстрее понять, что случилось. Без них было бы сложнее помочь больному.
</a:t>
            </a:r>
            <a:endParaRPr lang="en-US" sz="1068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строителя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Строителю нужны каска, молоток и лопата. Эти вещи помогают работать аккуратно, крепко и безопасно, особенно когда нужно строить дом или чинить что-то большое.
</a:t>
            </a:r>
            <a:endParaRPr lang="en-US" sz="1107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библиотекаря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работает с книгами и карточками. С их помощью он находит нужные издания, помогает читателям и следит, чтобы в библиотеке всё было в порядке.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профессий есть правила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00" y="2012817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важно соблюдать чистоту, чтобы еда была безопасной. Если рабочее место аккуратное, легче не перепутать продукты и не допустить неприятных ошибок.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00" y="2846242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стройке носят каску, а на дороге соблюдают правила движения. Это помогает защитить людей от опасности и делает работу спокойнее и надёжнее.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00" y="3679667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всем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знает и выполняет правила, он работает увереннее. Тогда и сам он в безопасности, и другие рядом чувствуют себя спокойно.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любой профессии есть результат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50" y="1709625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труда учителя — новые знания у детей. После уроков ребята узнают больше, могут отвечать на вопросы и делать шаги вперёд в учёбе.
</a:t>
            </a:r>
            <a:endParaRPr lang="en-US" sz="1133" dirty="0"/>
          </a:p>
        </p:txBody>
      </p:sp>
      <p:sp>
        <p:nvSpPr>
          <p:cNvPr id="10" name="Text 3"/>
          <p:cNvSpPr txBox="1"/>
          <p:nvPr/>
        </p:nvSpPr>
        <p:spPr>
          <a:xfrm>
            <a:off x="417950" y="2477712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выздоравливать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врача результат работы виден в здоровье людей. Он помогает почувствовать себя лучше, а иногда — снова радоваться обычным делам без боли и слабости.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50" y="3245795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делает хлеб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трудится, чтобы на столе появились хлеб, булочки и другие вкусные изделия. Его результат можно не только увидеть, но и сразу почувствовать ароматом!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50" y="4013855"/>
            <a:ext cx="44001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создаёт дома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возводит дома, мосты и дороги. Его труд остаётся надолго и помогает людям жить, ездить и встречаться друг с другом.
</a:t>
            </a:r>
            <a:endParaRPr lang="en-US" sz="12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помогают людям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медсестра и фельдшер помогают людям быть здоровыми. Их труд нужен каждый день, даже когда его не замечают сразу.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еде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Повар, пекарь и кондитер готовят еду, чтобы люди могли вкусно и вовремя поесть. Без их работы обед был бы совсем не таким весёлым.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Пожарный, спасатель и полицейский помогают защищать людей. Они приходят на помощь, когда случается опасность, и это очень важная работа.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об учёбе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библиотекарь и воспитатель помогают детям узнавать новое. Благодаря им учиться становится интереснее, понятнее и намного увлекательнее.
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 человек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можно встретить учителя, библиотекаря и воспитателя группы продлённого дня. Они работают с детьми, книгами и учебными материалами. Здесь нужны тетради, доска, учебники и умение объяснять так, чтобы всё стало понятно.
</a:t>
            </a:r>
            <a:endParaRPr lang="en-US" sz="1194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работает в магазине, а водитель — на дороге и в машине. У каждого своё место труда и свои помощники: касса, товары, транспорт, светофоры и внимательность, чтобы всё шло спокойно и без ошибок.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стройке и в мастерской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трудится на стройке, а мастер — в мастерской. Здесь важны инструменты, материалы и аккуратность. Эти места сразу подсказывают, чем занимается человек и почему ему нужны каска, молоток или верстак.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с людьми, а кто с вещами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для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врач, продавец и тренер постоянно общаются с людьми. Им важно быть вежливыми, внимательными и уметь объяснять спокойно, даже если день очень шумный.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для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Водитель, механик, слесарь и токарь больше работают с машинами, деталями и инструментами. Здесь нужны точность, наблюдательность и осторожность, чтобы всё работало как надо.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повара и спасателя важны и люди, и предметы. Один готовит еду для других, а другой использует оборудование и помогает людям в трудной ситуации.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бывают разными по характеру работы
</a:t>
            </a:r>
            <a:endParaRPr lang="en-US" sz="2646" dirty="0"/>
          </a:p>
        </p:txBody>
      </p:sp>
      <p:sp>
        <p:nvSpPr>
          <p:cNvPr id="10" name="Text 2"/>
          <p:cNvSpPr txBox="1"/>
          <p:nvPr/>
        </p:nvSpPr>
        <p:spPr>
          <a:xfrm>
            <a:off x="1242950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творческих профессиях человек придумывает новые образы, звуки и идеи. Художник, музыкант, актёр и дизайнер создают то, что радует людей и делает мир интереснее и ярче.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625387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профессии, где особенно важны аккуратность и внимательность к мелочам. Инженер, лаборант и часовщик должны работать точно, чтобы всё было правильно и надёжно.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007827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творчество, и 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делах нужны сразу фантазия и точность. Тогда работа получается не только красивой, но и полезной, а результат радует людей и выполняет свою задачу.
</a:t>
            </a:r>
            <a:endParaRPr lang="en-US" sz="13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становятся хорошим специалистом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75" y="1901113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Учатся делу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получает знания: читает, слушает объяснения, смотрит, как работают взрослые специалисты. Без знаний трудно понять, что делать и почему это важно.
</a:t>
            </a:r>
            <a:endParaRPr lang="en-US" sz="953" dirty="0"/>
          </a:p>
        </p:txBody>
      </p:sp>
      <p:sp>
        <p:nvSpPr>
          <p:cNvPr id="11" name="Text 2"/>
          <p:cNvSpPr txBox="1"/>
          <p:nvPr/>
        </p:nvSpPr>
        <p:spPr>
          <a:xfrm>
            <a:off x="768275" y="2568921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Тренируются снова и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время упражнений. Чем чаще человек повторяет действия, тем увереннее он их выполняет. Ошибки при этом не страшны: они помогают научиться лучше.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768275" y="323673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Развивают важные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Хорошему специалисту нужны внимательность, ответственность и старание. Эти качества помогают не отвлекаться, доводить дело до конца и работать так, чтобы можно было гордиться результатом.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768275" y="390454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Умеют работать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профессии требуют дружной работы с другими людьми. Когда человек умеет слушать, помогать и договариваться, дело идёт быстрее, а успех получается общим.
</a:t>
            </a:r>
            <a:endParaRPr lang="en-US" sz="953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признаки и узнаём профессию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Профессию можно узнать по тому, что делает человек, чему он учился, чем пользуется и какой результат получает.
</a:t>
            </a:r>
            <a:endParaRPr lang="en-US" sz="8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756" y="2249525"/>
            <a:ext cx="242287" cy="27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52033"/>
            <a:ext cx="264300" cy="21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595378"/>
            <a:ext cx="264300" cy="26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врач, учитель, пожарный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здоровью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знает, как осматривать и лечить людей. Ему нужны медицинские знания, специальные инструменты и внимательность, потому что от его работы зависит здоровье и хорошее самочувствие.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учит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новый материал, задаёт задания и проверяет, как дети поняли урок. Для работы ему нужны знания по предмету, учебники, тетради и умение терпеливо общаться.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спасает в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действует быстро и смело, когда нужна помощь. Ему нужна специальная форма, строгие правила безопасности и хорошая подготовка, чтобы защищать людей и тушить огонь.
</a:t>
            </a:r>
            <a:endParaRPr lang="en-US" sz="8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повар, строитель, водитель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Повар готовит еду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работает с продуктами и кухонными приборами. Он умеет резать, смешивать и варить, чтобы приготовить вкусные и полезные блюда для людей.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Строитель возводит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использует инструменты и материалы, чтобы строить дома, мосты и дороги. Его труд требует силы, точности и умения соблюдать порядок на стройке.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Водитель перевозит людей и грузы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управляет транспортом и следит за правилами движения. Он должен быть внимательным и осторожным, потому что от его действий зависит безопасность в пути.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профессии меняются со временем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ручного труда к машинам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многие дела люди выполняли только руками: строили, шили, мастерили и перевозили грузы без помощников-машин. Сейчас рядом с человеком работают техника и компьютеры, поэтому некоторые задачи стали быстрее и удобнее.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технологий появились новые профессии. Программист пишет программы, оператор дрона управляет летательным аппаратом, а робототехник создаёт и настраивает умные машины. Но у всех этих профессий по-прежнему есть знания, умения и полезный результат.
</a:t>
            </a:r>
            <a:endParaRPr lang="en-US" sz="9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интерес и способности
</a:t>
            </a:r>
            <a:endParaRPr lang="en-US" sz="2646" dirty="0"/>
          </a:p>
        </p:txBody>
      </p:sp>
      <p:sp>
        <p:nvSpPr>
          <p:cNvPr id="7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7950" y="1776225"/>
            <a:ext cx="44001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помогает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нравится, учиться легче и веселее. Человек охотнее старается, чаще задаёт вопросы и не бросает работу после первой трудности, даже если задача капризничает.
</a:t>
            </a:r>
            <a:endParaRPr lang="en-US" sz="1345" dirty="0"/>
          </a:p>
        </p:txBody>
      </p:sp>
      <p:sp>
        <p:nvSpPr>
          <p:cNvPr id="9" name="Text 3"/>
          <p:cNvSpPr txBox="1"/>
          <p:nvPr/>
        </p:nvSpPr>
        <p:spPr>
          <a:xfrm>
            <a:off x="417950" y="2775292"/>
            <a:ext cx="44001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 подсказывают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сильные стороны. Одному легко считать, другому — рисовать, третьему — помогать людям. Способности помогают выбрать дело, в котором получается особенно хорошо.
</a:t>
            </a:r>
            <a:endParaRPr lang="en-US" sz="1254" dirty="0"/>
          </a:p>
        </p:txBody>
      </p:sp>
      <p:sp>
        <p:nvSpPr>
          <p:cNvPr id="10" name="Text 4"/>
          <p:cNvSpPr txBox="1"/>
          <p:nvPr/>
        </p:nvSpPr>
        <p:spPr>
          <a:xfrm>
            <a:off x="417950" y="3774354"/>
            <a:ext cx="44001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по душе радует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профессия подходит человеку, он работает с желанием и увереннее справляется с задачами. Тогда труд становится не только обязанностью, но и любимым занятием.
</a:t>
            </a:r>
            <a:endParaRPr lang="en-US" sz="13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узнают о профессиях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книг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можно прочитать, чем занимаются врачи, строители, космонавты и многие другие люди. Истории и описания помогают представить работу и понять, зачем она нужна.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мультфильмов и фильмов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 и фильмы показывают, как люди разных профессий действуют на работе. Так дети замечают инструменты, место работы и важные правила, будто заглядывают за кулисы.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экскурсиях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экскурсии можно увидеть профессию в настоящем деле. Ребёнок смотрит, как работает библиотекарь, повар, почтальон или водитель, и лучше понимает труд взрослых.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разговоров со 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рассказывают о своей работе, отвечают на вопросы и объясняют, почему их профессия важна. Такие разговоры помогают узнать много нового без скучной зубрёжки.
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профессий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242950" y="2365275"/>
            <a:ext cx="1366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профессия требует своих знаний. Один человек знает о лечении, другой — о строительстве, третий — о книгах или дорогах. Именно знания показывают, чему нужно учиться.
</a:t>
            </a:r>
            <a:endParaRPr lang="en-US" sz="1162" dirty="0"/>
          </a:p>
        </p:txBody>
      </p:sp>
      <p:sp>
        <p:nvSpPr>
          <p:cNvPr id="13" name="Text 3"/>
          <p:cNvSpPr txBox="1"/>
          <p:nvPr/>
        </p:nvSpPr>
        <p:spPr>
          <a:xfrm>
            <a:off x="2662576" y="2365275"/>
            <a:ext cx="1366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помогает понять, что человек умеет делать на практике. Это могут быть лечение, шитьё, вождение, ремонт или приготовление еды. Умения появляются после тренировки.
</a:t>
            </a:r>
            <a:endParaRPr lang="en-US" sz="1162" dirty="0"/>
          </a:p>
        </p:txBody>
      </p:sp>
      <p:sp>
        <p:nvSpPr>
          <p:cNvPr id="14" name="Text 4"/>
          <p:cNvSpPr txBox="1"/>
          <p:nvPr/>
        </p:nvSpPr>
        <p:spPr>
          <a:xfrm>
            <a:off x="4082204" y="2365275"/>
            <a:ext cx="1366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профессий разные помощники: кисти, молотки, книги, приборы, машины и техника. По инструментам легко догадаться, с чем работает человек каждый день.
</a:t>
            </a:r>
            <a:endParaRPr lang="en-US" sz="1162" dirty="0"/>
          </a:p>
        </p:txBody>
      </p:sp>
      <p:sp>
        <p:nvSpPr>
          <p:cNvPr id="15" name="Text 5"/>
          <p:cNvSpPr txBox="1"/>
          <p:nvPr/>
        </p:nvSpPr>
        <p:spPr>
          <a:xfrm>
            <a:off x="5501833" y="2365275"/>
            <a:ext cx="1366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работе есть правила, которые нужно соблюдать. Они помогают не ошибаться и быть в безопасности. Особенно важно помнить об этом на дороге, в мастерской и на кухне.
</a:t>
            </a:r>
            <a:endParaRPr lang="en-US" sz="1162" dirty="0"/>
          </a:p>
        </p:txBody>
      </p:sp>
      <p:sp>
        <p:nvSpPr>
          <p:cNvPr id="16" name="Text 6"/>
          <p:cNvSpPr txBox="1"/>
          <p:nvPr/>
        </p:nvSpPr>
        <p:spPr>
          <a:xfrm>
            <a:off x="6921462" y="2365275"/>
            <a:ext cx="1366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Профессию можно узнать по месту работы и по тому, что получается в конце. В больнице лечат, в школе учат, на стройке строят, а в мастерской чинят и создают вещи.
</a:t>
            </a:r>
            <a:endParaRPr lang="en-US" sz="11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признаки профессий, легко понять, чем занимаются взрослые и почему их работа нужна всем нам. Это учит уважать труд, замечать пользу и интересоваться разными делами.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профессий помогают понять труд людей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2026-05-25T16:24:39Z</dcterms:created>
  <dcterms:modified xsi:type="dcterms:W3CDTF">2026-05-25T16:24:39Z</dcterms:modified>
</cp:coreProperties>
</file>