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5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Остапа и Андрия. Финал повести «Тарас Бульба»
</a:t>
            </a:r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брата проходят разный путь: Остап хранит долг и стойкость, Андрий — доверяет чувству и платит за выбор.
</a:t>
            </a:r>
            <a:endParaRPr lang="en-US" sz="2925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«Тарас Бульба» впервые опубликована в 1835 году, а затем переработана в 1842-м. Действие связано с Запорожской Сечью и жизнью казаков. В центре — родина, воинская честь, братство, любовь к семье и цена предательства.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Гоголя: время, место и главные темы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Тараса важны смелость, сила характера и верность общему делу. Он судит людей по поступкам, а не по словам, ставя на первое место казачью честь и дисциплину.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Тарас любит сыновей, но не позволяет личным чувствам отменить закон Сечи. Его главная опора — товарищество, поэтому воспитание Остапа и Андрия идет разными путями.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 характерах сыновей сразу становится заметным: в их поведении проявляются и сила воли, и склонность следовать сердцу. Так формируется и будущий нравственный выбор братьев.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Тарас Бульба как отец и казак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272641"/>
            <a:ext cx="3848986" cy="16697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Столбцы: черта, Остап, Андрий.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Остап связан с честью и верностью, Андрий — с чувством. Разные внутренние опоры приводят к разному итогу.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«Тарас Бульба».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Остапа и Андрия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Остап показан с первых сцен собранным и серьезным. Он говорит немного, но его решения ясные: в нужный момент он действует твердо и спокойно.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учебе и в бою Остап стремится быть надежным. Он учится стойкости не «по словам», а по поступкам: держится и не сдается, когда трудно.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сила — в воле и умении терпеть. Остап старается соответствовать казацким правилам, потому что для него честь — не красивое слово, а обязанность.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нарастает напряжение, Остап не теряет внутреннего порядка. Его молчание звучит как уверенность: он заранее выбирает ответственность перед товариществом.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Остап: характер сильного и молчаливого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Мужество на поле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сражениях Остап проявляет храбрость и достоинство: он не демонстрирует паники и не ищет легких путей. Его выдержка заметна в боевой обстановке, где важна дисциплина.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духа в финальных испытаниях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плену он сохраняет внутреннюю стойкость и не просит пощады. Известная деталь финальной сцены — крик Остапа к отцу, в котором слышны боль и последнее стремление быть услышанным.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Остап в бою и в плену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«кто лучше», а от чего зависит каждый поступок: у Остапа опора — в долге, у Андрия — в чувствах.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братьев строится на разных внутренних ориентирах. Поэтому их выборы приводят к противоположным последствиям.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характеристик образов по тексту повести «Тарас Бульба» (Н. В. Гоголь).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Остапа и Андрия в сравнении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Андрий отличается от Остапа большей мягкостью и впечатлительностью. Он сильнее реагирует на происходящее, и его решения часто рождаются под влиянием настроения и переживаний.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Романтическое чувство становится для него важнее спокойной дисциплины. В повести это заметно по тому, как он воспринимает близких и как меняется его отношение к присяге и долгу.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поворотом в судьбе Андрия становится любовь к польской панночке. Именно личное чувство начинает управлять его выбором, отодвигая товарищество и верность семье.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Андрий: человек чувства и личного выбора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Андрия к трагедии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событий по повести «Тарас Бульба» (Н. В. Гоголь).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раскрывает Остапа и Андрия через противопоставление: меняются их речь, поведение и даже способ реагировать на опасность. Так читатель ясно видит внутренний стержень каждого.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контраст помогает понять тему нравственного выбора: не только что происходит, но и почему человек поступает так, как поступает. На фоне различий особенно заметна цена ошибок.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Остап связан с твердостью и верностью долгу. Андрий, напротив, часто действует импульсивно и опирается на чувство, поэтому его решения становятся менее устойчивыми перед соблазном изменить путь.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братьев как главный художественный прием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встречи Тараса и Андрия — кульминация нравственного конфликта: отец видит в сыне не только наследника, но и изменника. Андрий уже сделал шаг, который отрезал путь назад.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изображения важно передать мрачное напряжение: оружие, резкие движения, столкновение взглядов и эмоций. В этой минуте чувствуется, как выбор Андрия превращается в разрыв между семейной любовью и долгом.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Тараса с Андрием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Андрия вытекает из представления Тараса о казацкой чести: измена в мире повести считается тяжелым нравственным преступлением, ударом по всему братству.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Тарас не может простить переход сына на сторону врага, потому что для него важнее верность товариществу и Сечи, чем семейные чувства и оправдания близкого человека.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закон отца сталкивается с реальностью: Андрий выбрал личное чувство и этим поставил себя вне общих правил, на которые опирается жизнь казаков.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сцена становится трагедией отцовского решения: она показывает жестокость времени и то, как долг, доведенный до предела, лишает возможности милосердия.
</a:t>
            </a:r>
            <a:endParaRPr lang="en-US" sz="1088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Тарас убивает Андрия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только рост жестоких событий, но и эмоциональные «провалы» — время между ударами: поиск и ожидание не дают успокоения.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усиливает трагизм ступенчато: казнь Остапа и смерть Андрия становятся пиками, а дальнейшие эпизоды лишь закрепляют итог — общая утрата продолжается.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«Тарас Бульба»; шкала условная, отражает относительную динамику напряжения по выбранным эпизодам (1835/1842).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трагедии в финале повести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смертью Остап не ломается: он остается спокойным и мужественным. Его поведение показывает, что сила может проявляться не в крике, а в упрямом сохранении достоинства.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Остап не предает товарищей и не отказывается от убеждений. Это делает его верность не просто словами, а поступком, который видят другие даже в самый страшный момент.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крик к отцу становится символом связи и последней просьбы о поддержке. В этой сцене страх смерти отступает перед силой характера и общей правдой.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Казнь Остапа как вершина его героизма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6114" y="2755985"/>
            <a:ext cx="3551773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«Тарас Бульба».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финала повести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финала связаны с проверкой верности и наказанием за измену, а также с тем, как Тарас продолжает борьбу после потерь.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последовательно соединяет личные судьбы братьев с общим смыслом народной борьбы: верность поддерживается действием, измена — расплатой.
</a:t>
            </a:r>
            <a:endParaRPr lang="en-US" sz="13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сыновей Тарас не отступает: он продолжает борьбу и сохраняет верность делу казаков. Потеря не делает его слабее, а лишь обостряет непреклонность.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 держится на ценностях чести, стойкости и преданности товариществу. В финальных эпизодах Тарас действует не ради личного спокойствия, а ради памяти и правды.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сердце разрывается от утраты, характер Тараса остается собранным. Он оказывается человеком, для которого общее дело важнее собственного горя, и это определяет его путь.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Тарас в финале: сила и непреклонность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Остап вызывает уважение верностью, выдержкой и спокойной силой. Он умеет держаться даже тогда, когда страшно, и его выбор остается связанным с братством и долгом.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Андрий вызывает сочувствие как человек, который подчинился чувству. Но его поступок приводит к измене, из-за чего рушится то, что должно было связывать его с семьей и казачеством.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братьев помогает понять простую, но трудную мысль: свобода выбора всегда имеет последствия. В повести чувство становится испытанием, а не оправданием.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образы Гоголь подводит к вопросу о приоритете: что важнее — долг или личное чувство. Итог показывает, что нарушить границы долга легко, а вернуть нельзя.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противопоставляют образы Остапа и Андрия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подчеркивает: любовь изображена как светлое чувство, но в сюжете Андрия она становится причиной выбора, который разрушает его прежний мир.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высокие значения получают честь, верность и долг — именно они определяют поступки. Предательство показано как сила, способная обнулить все прежние связи.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«Тарас Бульба»; значения условные, отражают частоту и сюжетную роль понятий в финальных конфликтах.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ценности повести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путь героев и его итог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логику развития образов в повести: от исходной опоры к выбору, испытанию, поступку и последствиям.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Финал, где честь стоит дороже утраты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«Тараса Бульбы» соединяет семейную трагедию и тему народной борьбы: Остап погибает как герой, Андрий — как изменник, Тарас остается символом несгибаемой силы и ответственности перед народом.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2026-05-15T07:23:29Z</dcterms:created>
  <dcterms:modified xsi:type="dcterms:W3CDTF">2026-05-15T07:23:29Z</dcterms:modified>
</cp:coreProperties>
</file>