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искания сторонников революционного движения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стало оружием общественной борьбы в России XIX — начала XX века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реформ: время споров и поиска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общество столкнулось с новыми противоречиями. Литература стала площадкой, где обсуждали будущее страны, а революционно настроенные авторы увидели в печатном слове средство убеждения и просвещения.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оказалась особенно действенной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читателей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в городах и среди разночинной молодёжи расширил аудиторию общественных текстов. Книги и журналы становились частью повседневного самообразования и обсуждения острых вопросов.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художественного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произведение воздействовало глубже прокламации, потому что связывало идею с сюжетом, характером и эмоцией. Читатель не просто соглашался, а сопереживал и запоминал.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общественных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позволяла говорить о неравенстве, труде, бедности, свободе и репрессиях без сухой декларации. Через образ и конфликт сложные темы становились понятными и убедительными.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газеты оперативно откликались на события и споры эпохи. Поэтому литературный текст нередко воспринимался как участие в живой общественной дискуссии, а не как отвлечённое искусство.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истоки революционно-литературной традиции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Герцен связал литературу с гражданской ответственностью и открытой критикой самодержавия. Его публицистика показала, что печатное слово может стать формой политического действия и морального давления на власть.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в романе «Что делать?» предложил образ человека, который действует разумно, дисциплинированно и целенаправленно. Так литература получила программу преобразования жизни через сознательный выбор.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утвердил иной критерий оценки произведения: важен не только стиль, но и общественный смысл. Литературная критика тем самым стала инструментом анализа эпохи и идеологической борьбы.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Народничество и обращение к «народу»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разговор с крестьянством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Народники рассчитывали, что литература поможет обратиться к крестьянам и беднейшим слоям общества. В текстах постоянно звучали темы общины, просвещения и социальной справедливости.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интеллигенции перед народом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писатель был не наблюдателем, а участником общего дела. Отсюда — нравственный пафос, внимание к жизни «простого человека» и стремление говорить предельно ясно.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 их литературные стратегии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разные авторы использовали слово для общественного воздействия.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трёх авторов литература выходит за пределы эстетики и становится способом воздействия на общество.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революционно-демократической критики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0484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как поле полемики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назначении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обсуждали, обязано ли искусство служить обществу или имеет право на полную автономию. Этот спор определял содержание журналов и тон литературных оценок.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и рецензии превращались в публичный спор о путях России, роли писателя и значении произведения. Читатель видел в критике не нейтральный разбор, а идеологическую позицию.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гражданин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автора ожидали не только таланта, но и гражданской ответственности. Поэтому литературная репутация всё чаще зависела от того, какую общественную позицию занимал писатель.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революционной литературы XIX 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мотивы повторялись в публицистике, критике и художественной прозе, формируя общий язык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внимания смещён к общественным конфликтам; личные переживания отходят на второй план.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русской революционно-демократической литературы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моральный идеал объединял поколение читателей и задавал образ будущего героя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литература стремилась не просто описать героя, а предложить модель поведения. Такой образ становился ориентиром для молодёжи и кружковой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роману Н. Г. Чернышевского «Что делать?» и революционно-демократической критике
</a:t>
            </a:r>
            <a:endParaRPr lang="en-US" sz="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революционной идеи от мысли к тексту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общественная проблема превращалась в литературный и затем политический текст.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Подпольная печать и революционная коммуникация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Нелегальные типографии и гектограф позволяли печатать прокламации, брошюры и обращения вне официального контроля, создавая для революционеров собственный канал связи с читателем.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тиражи быстро расходились благодаря чтению в кружках, передаче из рук в руки и обсуждению среди студентов и рабочих, где текст сразу превращался в действие.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печатное слово выходило за рамки литературы в узком смысле и становилось инструментом агитации, организации и объединения людей вокруг общих целей.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вопрос в революционно-литературных поисках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литература включила женскую свободу в общую программу преобразований: образование, профессиональный труд и право на самостоятельный выбор рассматривались как признаки подлинного освобождения личности.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закрепился образ женщины-единомышленницы, которая участвует в общественной борьбе наравне с мужчинами. Такой образ расширял представление о гражданском долге и разрушал привычные социальные ограничения.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удобные для революционного воздействия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революционно-демократической и партийной печати XIX — начала XX века
</a:t>
            </a:r>
            <a:endParaRPr lang="en-US" sz="682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показывает, как революционная мысль использовала разные способы влияния на читателя: от прямого убеждения до эмоционального и художественного воздействия.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работали по-разному, но все служили одной задаче: сделать социальную идею понятной, убедительной и эмоционально значимой для 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основной художественный метод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позволял революционно настроенным авторам показывать не абстрактные идеи, а конкретные причины бедности, эксплуатации и духовного кризиса в жизни разных слоев общества.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быта, точная социальная среда и узнаваемые характеры делали произведение убедительным, потому что читатель видел не исключение, а типичную картину эпохи.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личности и обстоятельств помогал связать частную судьбу героя с устройством общества, а значит — вывести читателя к размышлению о необходимости перемен.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реалистическая проза и критика стали для революционной мысли не просто художественной формой, а способом общественного анализа и воспитания.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формы обхода запретов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контроль, тем активнее развиваются неофициальные каналы передачи текста, особенно там, где действует доверительная сеть читателей.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не остановили распространение идей: они лишь сместили его в альтернативные, менее заметные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истории цензуры и нелегальной печати в России XIX — начала XX века
</a:t>
            </a:r>
            <a:endParaRPr lang="en-US" sz="6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народничества к марксизму: изменение литературного языка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1860–1870-е: народническая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обращается к «народу», просвещению и нравственному долгу интеллигенции. В центре — община, справедливость и вера в преобразующую силу убеждения.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1880–1890-е: социальный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мысль всё чаще описывает фабрику, труд, бедность и классовое неравенство. В текстах усиливается интерес к экономическим причинам общественных конфликтов.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века: партийный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становится более программной и коллективной. На первый план выходят дисциплина, организованная борьба и образ рабочего движения как исторической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и идея партийной литературы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как часть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Ленина литература и журналистика рассматриваются не как нейтральная сфера, а как элемент политической организации. От автора требуется ясная позиция, а от текста — служение общему делу и дисциплине движения.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вместо кабинета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газета представлена как живой механизм связи между людьми, кружками и ячейками. На иллюстрации уместны полосы печати, густой набор и ощущение срочности, с которым слово выходит к читателю.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Типография как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Типография в этой логике выглядит не мастерской, а местом ежедневной борьбы за влияние. Здесь слово превращается в массовый инструмент, который быстро распространяется и формирует единый идеологический ритм.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революционной литературы на массовое сознание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тексты давали читателям слова для описания несправедливости, угнетения и сопротивления. Благодаря этому недовольство превращалось в осмысленную общественную позицию.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помогала обозначить источник зла — самодержавие, произвол, социальное неравенство. Такой образ упрощал сложную реальность и делал политический выбор более определённым.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Студенты, рабочие, учителя и разночинная интеллигенция находили в этих текстах общий словарь и общие цели. Это усиливало чувство принадлежности к одному движению.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 самые известные произведения сохраняли значение как опыт политического воспитания. Они формировали память о борьбе и передавали её новым поколениям читателей.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литературных исканий революционеров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идейные поиски в печати постепенно переходили в массовое политическое воздействие.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поле революционного выбора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авторы сделали слово способом анализа общества, воспитания и борьбы. Их поиски изменили русскую литературу, показав, что художественный текст может становиться формой гражданского самоопределения и исторического действия.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2026-05-20T03:07:32Z</dcterms:created>
  <dcterms:modified xsi:type="dcterms:W3CDTF">2026-05-20T03:07:32Z</dcterms:modified>
</cp:coreProperties>
</file>