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4574" y="1896074"/>
            <a:ext cx="5936226" cy="2129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произведения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самоидентификации и внутренней борьбы подростка на пути взросления.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5530646" y="4400550"/>
            <a:ext cx="2899528" cy="1992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контекст и литературное значение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отражает сложности подросткового возраста XXI века, раскрывая темы социального давления, кризиса идентичности и конфликтов поколений, что делает его важным вкладом в подростковую литературу.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сюжетные элементы и персонажи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внутреннего конфликта Джейми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оказывается перед выбором между безопасной семейной средой и рискованным приключением с друзьями. Это решение запускает цепочку событий, раскрывающих его внутренние противоречия.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Алекса как инициатора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Джейми, Алекс, выступает катализатором изменений, подталкивая его к новым опытам и поиску собственной идентичности, что обостряет напряжённость между героями.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ценности и их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Джейми отстаивают традиционные взгляды и осторожность, создавая давление и противостояние, отражающее различия поколений и сложность взросления.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переживания главного героя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Джейми испытывает страх перед неизвестностью, что усиливает его сомнения и усложняет принятие решения в критический момент.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опасается потерять доверие родителей, что добавляет груз ответственности и подчеркивает эмоциональный конфликт.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влиянием давления сверстников герою приходится бороться с кризисом идентичности и неуверенностью в собственных чувствах.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друзей на формирование выбора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 убеждает Джейми рассматривать рисковое приключение как возможность самовыражения и доказательства принадлежности к группе.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Одноклассники проявляют как поддержку, так и сомнение, что укрепляет внутренний конфликт и заставляет героя тщательнее взвешивать свои решения.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Одноклассники проявляют как поддержку, так и сомнение, что укрепляет внутренний конфликт и заставляет героя тщательнее взвешивать свои решения.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и традиционных ценностей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настаивает на стабильности и осторожности, выражая беспокойство о будущем Джейми и рисках окружающего мира.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опираются на личный опыт и традиции, подчеркивая важность сохранения устоев и ответственности.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Межпоколенческие разногласия выражаются в несоответствии взглядов на свободу и самостоятельность подростка.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Джейми стремится к личному самоопределению, что вызывает напряжение в отношениях с родителями и обостряет внутренний конфликт.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75" y="1479277"/>
            <a:ext cx="3967425" cy="22742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650" y="1472027"/>
            <a:ext cx="3967425" cy="22742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конфликта интересов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2840" y="3894060"/>
            <a:ext cx="3957300" cy="448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Перепутье выбора Джейми
</a:t>
            </a:r>
            <a:pPr algn="l" indent="0" marL="0">
              <a:lnSpc>
                <a:spcPct val="100000"/>
              </a:lnSpc>
              <a:buNone/>
            </a:pPr>
            <a:r>
              <a:rPr lang="en-US" sz="4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финальной сцене герой оказывается между требованиями семьи и убеждениями друзей, переживая максимальное эмоциональное напряжение и пытаясь найти собственный путь.
</a:t>
            </a:r>
            <a:endParaRPr lang="en-US" sz="973" dirty="0"/>
          </a:p>
        </p:txBody>
      </p:sp>
      <p:sp>
        <p:nvSpPr>
          <p:cNvPr id="11" name="Text 3"/>
          <p:cNvSpPr txBox="1"/>
          <p:nvPr/>
        </p:nvSpPr>
        <p:spPr>
          <a:xfrm>
            <a:off x="4723371" y="3894060"/>
            <a:ext cx="3957207" cy="44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перелом и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4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момент становится поворотным, раскрывая способность Джейми противопоставить внешнее давление своим ценностям и осознанно принять сложное решение.
</a:t>
            </a:r>
            <a:endParaRPr lang="en-US" sz="99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показывает, что значительная часть подростков стремится к независимости, осознавая необходимость ответственности за свои поступки.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73%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отмечают важность принятия личных решений без влияния окружения.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Исследовательский центр подростковой психологии, 2023
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аспекты подростковых решений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стремление к признанию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боятся быть отвергнутыми сверстниками, одновременно пытаясь утвердиться в группе. Это стремление формирует основу их решений и эмоциональных состояний.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риском и безопасностью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новых ощущений соседствует с опасениями сделать ошибочный выбор, что вызывает внутренний конфликт и колебания в поведении.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916855"/>
            <a:ext cx="4486275" cy="185388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взглядов семьи, друзей и героя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позиции и мотивации трёх сторон, влияющих на выбор Джейми.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диалогов из произведения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в подходах отражает конфликт поколений и внутреннюю борьбу героя между безопасностью и свободой выбора.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давление и коллективная идентичность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идентичность формирует у подростков потребность соответствовать нормам своей группы, что часто ведёт к подавлению индивидуальных взглядов и желаний ради сохранения социальной гармонии.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Внутригрупповые ожидания определяют рамки допустимого поведения, ограничивая свободу самовыражения и заставляя молодых людей подстраиваться под стандарты коллектива.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склонны подражать лидерам группы, что усиливает давление и способствует единобразию решений, снижая готовность к самостоятельному принятию решений.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не выделяться и страх быть отвергнутыми подталкивают к конформизму, что может препятствовать развитию уникальной самоидентичности личности.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уровень тревожности Джейми по ходу повествования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демонстрирует, как внешнее давление и внутренние сомнения нестабильно влияют на эмоциональное состояние героя в разные моменты истории.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произведения, 2024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Максимальный уровень тревожности совпадает с необходимостью принятия важного решения, после чего тревожность снижается по мере формирования собственной позиции.
</a:t>
            </a:r>
            <a:endParaRPr lang="en-US" sz="97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общества и вопрос зрелости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иллюстрирует, как социальное давление мешает подросткам реализовывать свою индивидуальность, усиливая конфликты и внутренние противоречия.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подчёркивает недостатки традиционных воспитательных моделей, которые зачастую ограничивают развитие подростковой автономии и самостоятельности действий.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акцентирует внимание на необходимости построения доверительных отношений между взрослыми и молодёжью, что способствует формированию зрелой личности.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внутреннего монолога героя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диалог Джейми отражает глубокий анализ возможных последствий своих поступков и поиски истинной мотивации. Его рефлексия демонстрирует зрелое отношение к вызовам взросления.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последовательно оценивает альтернативные пути развития событий, что свидетельствует о развитии способности критического мышления и осознанного выбора.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произведения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использует краткие, выразительные диалоги, позволяющие передать эмоциональную напряжённость и внутренние переживания подростков.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присутствует современная молодёжная лексика и сленг, создающие реалистичную и аутентичную атмосферу повествования.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подчёркивают психологическую глубину сюжета, акцентируя внимание на нюансах характера и настроениях героев.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и метафоры в тексте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Перепутья как символ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перепутья подчёркивает критический момент в жизни героя, когда необходимо сделать непростой выбор между разными жизненными путями. Этот символ отражает состояние неуверенности и поиска направления.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Дверь как барьер между прошлым и будущим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двери представляет собой границу между привычным миром и неизвестностью, символизируя необходимость преодоления внутренних страхов для перехода к взрослой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другими произведениями современной литературы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в трудах Джона Грина, здесь раскрывается тема кризиса идентичности и борьбы с социальным давлением в подростковом возрасте.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Рэйчел Кун также описывает сложные отношения подростков с миром взрослых, подчёркивая значение дружбы и поддержки среди сверстников.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Мурашова выделяется акцентом на культурных особенностях взросления, что создаёт уникальный контекст, отличающийся от западной литературы.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критиков и читателей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выделяют высокую психологическую достоверность и способность произведения глубоко раскрывать внутренний мир подростков.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Обозреватели отмечают эффективное сочетание диалогов и описаний, что способствует эмоциональному вовлечению читателей.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Читатели ценят близость сюжета к реальным школьным ситуациям, что облегчает идентификацию с героями и переживаемыми ими проблемами.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Тематика произведения признана важной для подростков, так как помогает осмыслить процессы самоопределения и влияние окружения.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815" y="1466400"/>
            <a:ext cx="2570520" cy="303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темы для современных подростков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34889" y="1869410"/>
            <a:ext cx="2253665" cy="2633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школьного коллектива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ярко показаны сложности, связанные с необходимостью соответствовать ожиданиям сверстников, что вызывает внутренние конфликты у старшеклассников. Это отражает типичные социальные давления в подростковом возрасте.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46155" y="1869410"/>
            <a:ext cx="2253600" cy="263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самоопределения и самостоятельности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сталкивается с выбором, который символизирует первый опыт принятия самостоятельных решений, что характерно для развития личной идентичности в этот период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уроки и значение произведения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важности самостоятельного мышления, честности с собой и стойкости перед внешним давлением, формируя у подростков осознанное отношение к взрослению и личностному развитию.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2026-05-07T20:19:37Z</dcterms:created>
  <dcterms:modified xsi:type="dcterms:W3CDTF">2026-05-07T20:19:37Z</dcterms:modified>
</cp:coreProperties>
</file>